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87" r:id="rId2"/>
  </p:sldMasterIdLst>
  <p:notesMasterIdLst>
    <p:notesMasterId r:id="rId22"/>
  </p:notesMasterIdLst>
  <p:sldIdLst>
    <p:sldId id="2113416218" r:id="rId3"/>
    <p:sldId id="2113416210" r:id="rId4"/>
    <p:sldId id="259" r:id="rId5"/>
    <p:sldId id="2113416228" r:id="rId6"/>
    <p:sldId id="263" r:id="rId7"/>
    <p:sldId id="2113416212" r:id="rId8"/>
    <p:sldId id="261" r:id="rId9"/>
    <p:sldId id="2113416221" r:id="rId10"/>
    <p:sldId id="2113416213" r:id="rId11"/>
    <p:sldId id="2113416219" r:id="rId12"/>
    <p:sldId id="2113416222" r:id="rId13"/>
    <p:sldId id="2113416220" r:id="rId14"/>
    <p:sldId id="2113416227" r:id="rId15"/>
    <p:sldId id="2113416214" r:id="rId16"/>
    <p:sldId id="2113416208" r:id="rId17"/>
    <p:sldId id="2113416224" r:id="rId18"/>
    <p:sldId id="2113416223" r:id="rId19"/>
    <p:sldId id="2113416225" r:id="rId20"/>
    <p:sldId id="2113416226"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F4"/>
    <a:srgbClr val="039BE5"/>
    <a:srgbClr val="FCECCB"/>
    <a:srgbClr val="F0F0F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B52836-FA78-410B-BF1E-397C27C3BD63}" v="7" dt="2023-04-03T21:14:10.130"/>
  </p1510:revLst>
</p1510:revInfo>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1956"/>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D0B2C-8429-3045-B1F9-3BCB9DE38BF4}"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4FDED-C450-8143-8B48-843F75D6CB00}" type="slidenum">
              <a:rPr lang="en-US" smtClean="0"/>
              <a:t>‹#›</a:t>
            </a:fld>
            <a:endParaRPr lang="en-US"/>
          </a:p>
        </p:txBody>
      </p:sp>
    </p:spTree>
    <p:extLst>
      <p:ext uri="{BB962C8B-B14F-4D97-AF65-F5344CB8AC3E}">
        <p14:creationId xmlns:p14="http://schemas.microsoft.com/office/powerpoint/2010/main" val="396831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64FDED-C450-8143-8B48-843F75D6CB00}" type="slidenum">
              <a:rPr lang="en-US" smtClean="0"/>
              <a:t>1</a:t>
            </a:fld>
            <a:endParaRPr lang="en-US"/>
          </a:p>
        </p:txBody>
      </p:sp>
    </p:spTree>
    <p:extLst>
      <p:ext uri="{BB962C8B-B14F-4D97-AF65-F5344CB8AC3E}">
        <p14:creationId xmlns:p14="http://schemas.microsoft.com/office/powerpoint/2010/main" val="1265849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10</a:t>
            </a:fld>
            <a:endParaRPr lang="en-US"/>
          </a:p>
        </p:txBody>
      </p:sp>
    </p:spTree>
    <p:extLst>
      <p:ext uri="{BB962C8B-B14F-4D97-AF65-F5344CB8AC3E}">
        <p14:creationId xmlns:p14="http://schemas.microsoft.com/office/powerpoint/2010/main" val="103768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11</a:t>
            </a:fld>
            <a:endParaRPr lang="en-US"/>
          </a:p>
        </p:txBody>
      </p:sp>
    </p:spTree>
    <p:extLst>
      <p:ext uri="{BB962C8B-B14F-4D97-AF65-F5344CB8AC3E}">
        <p14:creationId xmlns:p14="http://schemas.microsoft.com/office/powerpoint/2010/main" val="3524566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12</a:t>
            </a:fld>
            <a:endParaRPr lang="en-US"/>
          </a:p>
        </p:txBody>
      </p:sp>
    </p:spTree>
    <p:extLst>
      <p:ext uri="{BB962C8B-B14F-4D97-AF65-F5344CB8AC3E}">
        <p14:creationId xmlns:p14="http://schemas.microsoft.com/office/powerpoint/2010/main" val="2990530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13</a:t>
            </a:fld>
            <a:endParaRPr lang="en-US"/>
          </a:p>
        </p:txBody>
      </p:sp>
    </p:spTree>
    <p:extLst>
      <p:ext uri="{BB962C8B-B14F-4D97-AF65-F5344CB8AC3E}">
        <p14:creationId xmlns:p14="http://schemas.microsoft.com/office/powerpoint/2010/main" val="2147815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14</a:t>
            </a:fld>
            <a:endParaRPr lang="en-US"/>
          </a:p>
        </p:txBody>
      </p:sp>
    </p:spTree>
    <p:extLst>
      <p:ext uri="{BB962C8B-B14F-4D97-AF65-F5344CB8AC3E}">
        <p14:creationId xmlns:p14="http://schemas.microsoft.com/office/powerpoint/2010/main" val="33605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15</a:t>
            </a:fld>
            <a:endParaRPr lang="en-US"/>
          </a:p>
        </p:txBody>
      </p:sp>
    </p:spTree>
    <p:extLst>
      <p:ext uri="{BB962C8B-B14F-4D97-AF65-F5344CB8AC3E}">
        <p14:creationId xmlns:p14="http://schemas.microsoft.com/office/powerpoint/2010/main" val="4257700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16</a:t>
            </a:fld>
            <a:endParaRPr lang="en-US"/>
          </a:p>
        </p:txBody>
      </p:sp>
    </p:spTree>
    <p:extLst>
      <p:ext uri="{BB962C8B-B14F-4D97-AF65-F5344CB8AC3E}">
        <p14:creationId xmlns:p14="http://schemas.microsoft.com/office/powerpoint/2010/main" val="371804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2</a:t>
            </a:fld>
            <a:endParaRPr lang="en-US"/>
          </a:p>
        </p:txBody>
      </p:sp>
    </p:spTree>
    <p:extLst>
      <p:ext uri="{BB962C8B-B14F-4D97-AF65-F5344CB8AC3E}">
        <p14:creationId xmlns:p14="http://schemas.microsoft.com/office/powerpoint/2010/main" val="223459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3</a:t>
            </a:fld>
            <a:endParaRPr lang="en-US"/>
          </a:p>
        </p:txBody>
      </p:sp>
    </p:spTree>
    <p:extLst>
      <p:ext uri="{BB962C8B-B14F-4D97-AF65-F5344CB8AC3E}">
        <p14:creationId xmlns:p14="http://schemas.microsoft.com/office/powerpoint/2010/main" val="151092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4</a:t>
            </a:fld>
            <a:endParaRPr lang="en-US"/>
          </a:p>
        </p:txBody>
      </p:sp>
    </p:spTree>
    <p:extLst>
      <p:ext uri="{BB962C8B-B14F-4D97-AF65-F5344CB8AC3E}">
        <p14:creationId xmlns:p14="http://schemas.microsoft.com/office/powerpoint/2010/main" val="119174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5</a:t>
            </a:fld>
            <a:endParaRPr lang="en-US"/>
          </a:p>
        </p:txBody>
      </p:sp>
    </p:spTree>
    <p:extLst>
      <p:ext uri="{BB962C8B-B14F-4D97-AF65-F5344CB8AC3E}">
        <p14:creationId xmlns:p14="http://schemas.microsoft.com/office/powerpoint/2010/main" val="6847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6</a:t>
            </a:fld>
            <a:endParaRPr lang="en-US"/>
          </a:p>
        </p:txBody>
      </p:sp>
    </p:spTree>
    <p:extLst>
      <p:ext uri="{BB962C8B-B14F-4D97-AF65-F5344CB8AC3E}">
        <p14:creationId xmlns:p14="http://schemas.microsoft.com/office/powerpoint/2010/main" val="216733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7</a:t>
            </a:fld>
            <a:endParaRPr lang="en-US"/>
          </a:p>
        </p:txBody>
      </p:sp>
    </p:spTree>
    <p:extLst>
      <p:ext uri="{BB962C8B-B14F-4D97-AF65-F5344CB8AC3E}">
        <p14:creationId xmlns:p14="http://schemas.microsoft.com/office/powerpoint/2010/main" val="243818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8</a:t>
            </a:fld>
            <a:endParaRPr lang="en-US"/>
          </a:p>
        </p:txBody>
      </p:sp>
    </p:spTree>
    <p:extLst>
      <p:ext uri="{BB962C8B-B14F-4D97-AF65-F5344CB8AC3E}">
        <p14:creationId xmlns:p14="http://schemas.microsoft.com/office/powerpoint/2010/main" val="406650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64FDED-C450-8143-8B48-843F75D6CB00}" type="slidenum">
              <a:rPr lang="en-US" smtClean="0"/>
              <a:t>9</a:t>
            </a:fld>
            <a:endParaRPr lang="en-US"/>
          </a:p>
        </p:txBody>
      </p:sp>
    </p:spTree>
    <p:extLst>
      <p:ext uri="{BB962C8B-B14F-4D97-AF65-F5344CB8AC3E}">
        <p14:creationId xmlns:p14="http://schemas.microsoft.com/office/powerpoint/2010/main" val="3744247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B44E-D11E-4A1D-84F5-B31B1C3EB02B}"/>
              </a:ext>
            </a:extLst>
          </p:cNvPr>
          <p:cNvSpPr>
            <a:spLocks noGrp="1"/>
          </p:cNvSpPr>
          <p:nvPr>
            <p:ph type="title" hasCustomPrompt="1"/>
          </p:nvPr>
        </p:nvSpPr>
        <p:spPr>
          <a:xfrm>
            <a:off x="696803" y="2493801"/>
            <a:ext cx="5890260" cy="2753948"/>
          </a:xfrm>
        </p:spPr>
        <p:txBody>
          <a:bodyPr/>
          <a:lstStyle>
            <a:lvl1pPr>
              <a:defRPr sz="6200">
                <a:latin typeface="Red Hat Text" panose="02010503040201060303" pitchFamily="2" charset="77"/>
              </a:defRPr>
            </a:lvl1pPr>
          </a:lstStyle>
          <a:p>
            <a:r>
              <a:rPr lang="en-US"/>
              <a:t>Enter title here</a:t>
            </a:r>
            <a:endParaRPr lang="en-GB"/>
          </a:p>
        </p:txBody>
      </p:sp>
      <p:pic>
        <p:nvPicPr>
          <p:cNvPr id="3" name="Graphic 2">
            <a:extLst>
              <a:ext uri="{FF2B5EF4-FFF2-40B4-BE49-F238E27FC236}">
                <a16:creationId xmlns:a16="http://schemas.microsoft.com/office/drawing/2014/main" id="{A07EF781-E926-4B7A-81EB-A626748AAA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488" y="1145172"/>
            <a:ext cx="2136775" cy="433385"/>
          </a:xfrm>
          <a:prstGeom prst="rect">
            <a:avLst/>
          </a:prstGeom>
        </p:spPr>
      </p:pic>
      <p:sp>
        <p:nvSpPr>
          <p:cNvPr id="5" name="Picture Placeholder 4">
            <a:extLst>
              <a:ext uri="{FF2B5EF4-FFF2-40B4-BE49-F238E27FC236}">
                <a16:creationId xmlns:a16="http://schemas.microsoft.com/office/drawing/2014/main" id="{6F63A55D-25D1-4AE3-AD22-6057159AF890}"/>
              </a:ext>
            </a:extLst>
          </p:cNvPr>
          <p:cNvSpPr>
            <a:spLocks noGrp="1"/>
          </p:cNvSpPr>
          <p:nvPr>
            <p:ph type="pic" sz="quarter" idx="10" hasCustomPrompt="1"/>
          </p:nvPr>
        </p:nvSpPr>
        <p:spPr>
          <a:xfrm>
            <a:off x="7005638" y="1219200"/>
            <a:ext cx="4576762" cy="5637213"/>
          </a:xfrm>
        </p:spPr>
        <p:txBody>
          <a:bodyPr/>
          <a:lstStyle>
            <a:lvl1pPr algn="ctr">
              <a:defRPr>
                <a:latin typeface="Red Hat Text" panose="02010503040201060303" pitchFamily="2" charset="77"/>
              </a:defRPr>
            </a:lvl1pPr>
          </a:lstStyle>
          <a:p>
            <a:r>
              <a:rPr lang="en-US"/>
              <a:t>Click icon to insert illustration OR</a:t>
            </a:r>
            <a:br>
              <a:rPr lang="en-US"/>
            </a:br>
            <a:br>
              <a:rPr lang="en-US"/>
            </a:br>
            <a:r>
              <a:rPr lang="en-US"/>
              <a:t>Copy and paste an illustration into this placeholder from another slide</a:t>
            </a:r>
          </a:p>
        </p:txBody>
      </p:sp>
      <p:sp>
        <p:nvSpPr>
          <p:cNvPr id="24" name="TextBox 23">
            <a:extLst>
              <a:ext uri="{FF2B5EF4-FFF2-40B4-BE49-F238E27FC236}">
                <a16:creationId xmlns:a16="http://schemas.microsoft.com/office/drawing/2014/main" id="{1E53923D-FC14-E54B-8C68-5EA19A015E37}"/>
              </a:ext>
            </a:extLst>
          </p:cNvPr>
          <p:cNvSpPr txBox="1"/>
          <p:nvPr userDrawn="1"/>
        </p:nvSpPr>
        <p:spPr>
          <a:xfrm>
            <a:off x="10132005" y="6554787"/>
            <a:ext cx="1520283" cy="200055"/>
          </a:xfrm>
          <a:prstGeom prst="rect">
            <a:avLst/>
          </a:prstGeom>
          <a:noFill/>
        </p:spPr>
        <p:txBody>
          <a:bodyPr wrap="square">
            <a:spAutoFit/>
          </a:bodyPr>
          <a:lstStyle/>
          <a:p>
            <a:r>
              <a:rPr lang="en-US" sz="700">
                <a:solidFill>
                  <a:schemeClr val="tx1">
                    <a:alpha val="50000"/>
                  </a:schemeClr>
                </a:solidFill>
              </a:rPr>
              <a:t>© 2022 Sinch All Rights Reserved</a:t>
            </a:r>
            <a:endParaRPr lang="en-GB" sz="700">
              <a:solidFill>
                <a:schemeClr val="tx1">
                  <a:alpha val="50000"/>
                </a:schemeClr>
              </a:solidFill>
            </a:endParaRPr>
          </a:p>
        </p:txBody>
      </p:sp>
    </p:spTree>
    <p:extLst>
      <p:ext uri="{BB962C8B-B14F-4D97-AF65-F5344CB8AC3E}">
        <p14:creationId xmlns:p14="http://schemas.microsoft.com/office/powerpoint/2010/main" val="40572096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Stat with Text">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492622-A1FB-47D2-9695-430B0753C69F}"/>
              </a:ext>
            </a:extLst>
          </p:cNvPr>
          <p:cNvSpPr>
            <a:spLocks noGrp="1"/>
          </p:cNvSpPr>
          <p:nvPr>
            <p:ph type="body" sz="quarter" idx="10" hasCustomPrompt="1"/>
          </p:nvPr>
        </p:nvSpPr>
        <p:spPr>
          <a:xfrm>
            <a:off x="760392" y="3546257"/>
            <a:ext cx="2231995"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7" name="Text Placeholder 6">
            <a:extLst>
              <a:ext uri="{FF2B5EF4-FFF2-40B4-BE49-F238E27FC236}">
                <a16:creationId xmlns:a16="http://schemas.microsoft.com/office/drawing/2014/main" id="{867E5982-91E1-42C1-BCAB-80E8903AF590}"/>
              </a:ext>
            </a:extLst>
          </p:cNvPr>
          <p:cNvSpPr>
            <a:spLocks noGrp="1"/>
          </p:cNvSpPr>
          <p:nvPr>
            <p:ph type="body" sz="quarter" idx="11" hasCustomPrompt="1"/>
          </p:nvPr>
        </p:nvSpPr>
        <p:spPr>
          <a:xfrm>
            <a:off x="760392" y="4382160"/>
            <a:ext cx="2231994" cy="171384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0C0058BA-1EE2-466E-B9F3-FFCF0C8E74B9}"/>
              </a:ext>
            </a:extLst>
          </p:cNvPr>
          <p:cNvSpPr>
            <a:spLocks noGrp="1"/>
          </p:cNvSpPr>
          <p:nvPr>
            <p:ph type="body" sz="quarter" idx="12" hasCustomPrompt="1"/>
          </p:nvPr>
        </p:nvSpPr>
        <p:spPr>
          <a:xfrm>
            <a:off x="3554443" y="3546257"/>
            <a:ext cx="2231995"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9" name="Text Placeholder 6">
            <a:extLst>
              <a:ext uri="{FF2B5EF4-FFF2-40B4-BE49-F238E27FC236}">
                <a16:creationId xmlns:a16="http://schemas.microsoft.com/office/drawing/2014/main" id="{3FFF86D8-407A-4F23-AA02-818B5EE03BA8}"/>
              </a:ext>
            </a:extLst>
          </p:cNvPr>
          <p:cNvSpPr>
            <a:spLocks noGrp="1"/>
          </p:cNvSpPr>
          <p:nvPr>
            <p:ph type="body" sz="quarter" idx="13" hasCustomPrompt="1"/>
          </p:nvPr>
        </p:nvSpPr>
        <p:spPr>
          <a:xfrm>
            <a:off x="3554443" y="4382160"/>
            <a:ext cx="2231994" cy="171384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D234DEEF-6BF6-49E7-88B9-E64263EEB652}"/>
              </a:ext>
            </a:extLst>
          </p:cNvPr>
          <p:cNvSpPr>
            <a:spLocks noGrp="1"/>
          </p:cNvSpPr>
          <p:nvPr>
            <p:ph type="body" sz="quarter" idx="14" hasCustomPrompt="1"/>
          </p:nvPr>
        </p:nvSpPr>
        <p:spPr>
          <a:xfrm>
            <a:off x="6293547" y="3546257"/>
            <a:ext cx="2231995"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11" name="Text Placeholder 6">
            <a:extLst>
              <a:ext uri="{FF2B5EF4-FFF2-40B4-BE49-F238E27FC236}">
                <a16:creationId xmlns:a16="http://schemas.microsoft.com/office/drawing/2014/main" id="{4F540830-A07B-4739-B66F-239B6636D02D}"/>
              </a:ext>
            </a:extLst>
          </p:cNvPr>
          <p:cNvSpPr>
            <a:spLocks noGrp="1"/>
          </p:cNvSpPr>
          <p:nvPr>
            <p:ph type="body" sz="quarter" idx="15" hasCustomPrompt="1"/>
          </p:nvPr>
        </p:nvSpPr>
        <p:spPr>
          <a:xfrm>
            <a:off x="6293547" y="4382160"/>
            <a:ext cx="2231994" cy="171384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1CFE3A7-0887-40AB-A139-F0060B7753A6}"/>
              </a:ext>
            </a:extLst>
          </p:cNvPr>
          <p:cNvSpPr>
            <a:spLocks noGrp="1"/>
          </p:cNvSpPr>
          <p:nvPr>
            <p:ph type="body" sz="quarter" idx="16" hasCustomPrompt="1"/>
          </p:nvPr>
        </p:nvSpPr>
        <p:spPr>
          <a:xfrm>
            <a:off x="9038957" y="3546257"/>
            <a:ext cx="2231995"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13" name="Text Placeholder 6">
            <a:extLst>
              <a:ext uri="{FF2B5EF4-FFF2-40B4-BE49-F238E27FC236}">
                <a16:creationId xmlns:a16="http://schemas.microsoft.com/office/drawing/2014/main" id="{54F50C7D-EF01-4746-BB48-D01C90A65C75}"/>
              </a:ext>
            </a:extLst>
          </p:cNvPr>
          <p:cNvSpPr>
            <a:spLocks noGrp="1"/>
          </p:cNvSpPr>
          <p:nvPr>
            <p:ph type="body" sz="quarter" idx="17" hasCustomPrompt="1"/>
          </p:nvPr>
        </p:nvSpPr>
        <p:spPr>
          <a:xfrm>
            <a:off x="9038956" y="4382160"/>
            <a:ext cx="2231994" cy="171384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36CCF1CB-0D05-4656-A71F-126900E51F82}"/>
              </a:ext>
            </a:extLst>
          </p:cNvPr>
          <p:cNvSpPr>
            <a:spLocks noGrp="1"/>
          </p:cNvSpPr>
          <p:nvPr>
            <p:ph type="pic" sz="quarter" idx="21" hasCustomPrompt="1"/>
          </p:nvPr>
        </p:nvSpPr>
        <p:spPr>
          <a:xfrm>
            <a:off x="7306150" y="912813"/>
            <a:ext cx="4276249" cy="2138362"/>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32" name="Footer Placeholder 4">
            <a:extLst>
              <a:ext uri="{FF2B5EF4-FFF2-40B4-BE49-F238E27FC236}">
                <a16:creationId xmlns:a16="http://schemas.microsoft.com/office/drawing/2014/main" id="{46F55DF4-8F3B-1043-A773-3F7A5E542AF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3" name="Slide Number Placeholder 5">
            <a:extLst>
              <a:ext uri="{FF2B5EF4-FFF2-40B4-BE49-F238E27FC236}">
                <a16:creationId xmlns:a16="http://schemas.microsoft.com/office/drawing/2014/main" id="{7CA3A1CE-3E9E-0043-A973-5218006EE67F}"/>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4" name="Title 2">
            <a:extLst>
              <a:ext uri="{FF2B5EF4-FFF2-40B4-BE49-F238E27FC236}">
                <a16:creationId xmlns:a16="http://schemas.microsoft.com/office/drawing/2014/main" id="{DAB9B61B-62A3-9D4F-97B4-200B3029DB0F}"/>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
        <p:nvSpPr>
          <p:cNvPr id="35" name="Text Placeholder 14">
            <a:extLst>
              <a:ext uri="{FF2B5EF4-FFF2-40B4-BE49-F238E27FC236}">
                <a16:creationId xmlns:a16="http://schemas.microsoft.com/office/drawing/2014/main" id="{F4520C01-BA2D-E649-BDE8-B56580F2E9CA}"/>
              </a:ext>
            </a:extLst>
          </p:cNvPr>
          <p:cNvSpPr>
            <a:spLocks noGrp="1"/>
          </p:cNvSpPr>
          <p:nvPr>
            <p:ph type="body" sz="quarter" idx="18" hasCustomPrompt="1"/>
          </p:nvPr>
        </p:nvSpPr>
        <p:spPr>
          <a:xfrm>
            <a:off x="3262858" y="3359150"/>
            <a:ext cx="10800" cy="2772000"/>
          </a:xfrm>
          <a:solidFill>
            <a:srgbClr val="CCCCCC"/>
          </a:solidFill>
        </p:spPr>
        <p:txBody>
          <a:bodyPr/>
          <a:lstStyle>
            <a:lvl1pPr>
              <a:defRPr/>
            </a:lvl1pPr>
          </a:lstStyle>
          <a:p>
            <a:pPr lvl="0"/>
            <a:r>
              <a:rPr lang="en-US"/>
              <a:t> </a:t>
            </a:r>
          </a:p>
        </p:txBody>
      </p:sp>
      <p:sp>
        <p:nvSpPr>
          <p:cNvPr id="46" name="Text Placeholder 14">
            <a:extLst>
              <a:ext uri="{FF2B5EF4-FFF2-40B4-BE49-F238E27FC236}">
                <a16:creationId xmlns:a16="http://schemas.microsoft.com/office/drawing/2014/main" id="{1CE6BA92-9B28-7043-95F5-E9B3F8AE1F50}"/>
              </a:ext>
            </a:extLst>
          </p:cNvPr>
          <p:cNvSpPr>
            <a:spLocks noGrp="1"/>
          </p:cNvSpPr>
          <p:nvPr>
            <p:ph type="body" sz="quarter" idx="19" hasCustomPrompt="1"/>
          </p:nvPr>
        </p:nvSpPr>
        <p:spPr>
          <a:xfrm>
            <a:off x="6097269" y="3359150"/>
            <a:ext cx="10800" cy="2772000"/>
          </a:xfrm>
          <a:solidFill>
            <a:srgbClr val="CCCCCC"/>
          </a:solidFill>
        </p:spPr>
        <p:txBody>
          <a:bodyPr/>
          <a:lstStyle>
            <a:lvl1pPr>
              <a:defRPr/>
            </a:lvl1pPr>
          </a:lstStyle>
          <a:p>
            <a:pPr lvl="0"/>
            <a:r>
              <a:rPr lang="en-US"/>
              <a:t> </a:t>
            </a:r>
          </a:p>
        </p:txBody>
      </p:sp>
      <p:sp>
        <p:nvSpPr>
          <p:cNvPr id="47" name="Text Placeholder 14">
            <a:extLst>
              <a:ext uri="{FF2B5EF4-FFF2-40B4-BE49-F238E27FC236}">
                <a16:creationId xmlns:a16="http://schemas.microsoft.com/office/drawing/2014/main" id="{EDE1C973-50F3-8345-BCD6-14EC8775D9A0}"/>
              </a:ext>
            </a:extLst>
          </p:cNvPr>
          <p:cNvSpPr>
            <a:spLocks noGrp="1"/>
          </p:cNvSpPr>
          <p:nvPr>
            <p:ph type="body" sz="quarter" idx="20" hasCustomPrompt="1"/>
          </p:nvPr>
        </p:nvSpPr>
        <p:spPr>
          <a:xfrm>
            <a:off x="8871437" y="3359150"/>
            <a:ext cx="10800" cy="2772000"/>
          </a:xfrm>
          <a:solidFill>
            <a:srgbClr val="CCCCCC"/>
          </a:solidFill>
        </p:spPr>
        <p:txBody>
          <a:bodyPr/>
          <a:lstStyle>
            <a:lvl1pPr>
              <a:defRPr/>
            </a:lvl1pPr>
          </a:lstStyle>
          <a:p>
            <a:pPr lvl="0"/>
            <a:r>
              <a:rPr lang="en-US"/>
              <a:t> </a:t>
            </a:r>
          </a:p>
        </p:txBody>
      </p:sp>
    </p:spTree>
    <p:extLst>
      <p:ext uri="{BB962C8B-B14F-4D97-AF65-F5344CB8AC3E}">
        <p14:creationId xmlns:p14="http://schemas.microsoft.com/office/powerpoint/2010/main" val="17749002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x Stat and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D683BAA-3E39-450A-BCC1-45B528056A2D}"/>
              </a:ext>
            </a:extLst>
          </p:cNvPr>
          <p:cNvSpPr>
            <a:spLocks noGrp="1"/>
          </p:cNvSpPr>
          <p:nvPr>
            <p:ph type="body" sz="quarter" idx="10" hasCustomPrompt="1"/>
          </p:nvPr>
        </p:nvSpPr>
        <p:spPr>
          <a:xfrm>
            <a:off x="756071" y="2634801"/>
            <a:ext cx="3142299"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7" name="Text Placeholder 6">
            <a:extLst>
              <a:ext uri="{FF2B5EF4-FFF2-40B4-BE49-F238E27FC236}">
                <a16:creationId xmlns:a16="http://schemas.microsoft.com/office/drawing/2014/main" id="{62ADE4B2-CB8A-4DED-A333-31629A9AAA22}"/>
              </a:ext>
            </a:extLst>
          </p:cNvPr>
          <p:cNvSpPr>
            <a:spLocks noGrp="1"/>
          </p:cNvSpPr>
          <p:nvPr>
            <p:ph type="body" sz="quarter" idx="11" hasCustomPrompt="1"/>
          </p:nvPr>
        </p:nvSpPr>
        <p:spPr>
          <a:xfrm>
            <a:off x="756071" y="3467100"/>
            <a:ext cx="3142298" cy="382907"/>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p:txBody>
      </p:sp>
      <p:sp>
        <p:nvSpPr>
          <p:cNvPr id="9" name="Text Placeholder 14">
            <a:extLst>
              <a:ext uri="{FF2B5EF4-FFF2-40B4-BE49-F238E27FC236}">
                <a16:creationId xmlns:a16="http://schemas.microsoft.com/office/drawing/2014/main" id="{B2539C06-73AD-40B1-AA65-E11CA142B192}"/>
              </a:ext>
            </a:extLst>
          </p:cNvPr>
          <p:cNvSpPr>
            <a:spLocks noGrp="1"/>
          </p:cNvSpPr>
          <p:nvPr>
            <p:ph type="body" sz="quarter" idx="22" hasCustomPrompt="1"/>
          </p:nvPr>
        </p:nvSpPr>
        <p:spPr>
          <a:xfrm>
            <a:off x="4485053" y="2615883"/>
            <a:ext cx="10800" cy="3528000"/>
          </a:xfrm>
          <a:solidFill>
            <a:srgbClr val="CCCCCC"/>
          </a:solidFill>
        </p:spPr>
        <p:txBody>
          <a:bodyPr/>
          <a:lstStyle>
            <a:lvl1pPr>
              <a:defRPr/>
            </a:lvl1pPr>
          </a:lstStyle>
          <a:p>
            <a:pPr lvl="0"/>
            <a:r>
              <a:rPr lang="en-US"/>
              <a:t> </a:t>
            </a:r>
          </a:p>
        </p:txBody>
      </p:sp>
      <p:sp>
        <p:nvSpPr>
          <p:cNvPr id="14" name="Text Placeholder 13">
            <a:extLst>
              <a:ext uri="{FF2B5EF4-FFF2-40B4-BE49-F238E27FC236}">
                <a16:creationId xmlns:a16="http://schemas.microsoft.com/office/drawing/2014/main" id="{889D682A-1211-4968-A40C-2CD970D898DF}"/>
              </a:ext>
            </a:extLst>
          </p:cNvPr>
          <p:cNvSpPr>
            <a:spLocks noGrp="1"/>
          </p:cNvSpPr>
          <p:nvPr>
            <p:ph type="body" sz="quarter" idx="23" hasCustomPrompt="1"/>
          </p:nvPr>
        </p:nvSpPr>
        <p:spPr>
          <a:xfrm>
            <a:off x="756071" y="4069080"/>
            <a:ext cx="3142299" cy="202692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3A057A70-D2AF-491D-AD90-404D3132E802}"/>
              </a:ext>
            </a:extLst>
          </p:cNvPr>
          <p:cNvSpPr>
            <a:spLocks noGrp="1"/>
          </p:cNvSpPr>
          <p:nvPr>
            <p:ph type="body" sz="quarter" idx="24" hasCustomPrompt="1"/>
          </p:nvPr>
        </p:nvSpPr>
        <p:spPr>
          <a:xfrm>
            <a:off x="5082539" y="2634801"/>
            <a:ext cx="3142299"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16" name="Text Placeholder 6">
            <a:extLst>
              <a:ext uri="{FF2B5EF4-FFF2-40B4-BE49-F238E27FC236}">
                <a16:creationId xmlns:a16="http://schemas.microsoft.com/office/drawing/2014/main" id="{69D1EB11-FB39-4FEC-A8DA-BA71609D5B59}"/>
              </a:ext>
            </a:extLst>
          </p:cNvPr>
          <p:cNvSpPr>
            <a:spLocks noGrp="1"/>
          </p:cNvSpPr>
          <p:nvPr>
            <p:ph type="body" sz="quarter" idx="25" hasCustomPrompt="1"/>
          </p:nvPr>
        </p:nvSpPr>
        <p:spPr>
          <a:xfrm>
            <a:off x="5082539" y="3467100"/>
            <a:ext cx="3142298" cy="382907"/>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p:txBody>
      </p:sp>
      <p:sp>
        <p:nvSpPr>
          <p:cNvPr id="17" name="Text Placeholder 13">
            <a:extLst>
              <a:ext uri="{FF2B5EF4-FFF2-40B4-BE49-F238E27FC236}">
                <a16:creationId xmlns:a16="http://schemas.microsoft.com/office/drawing/2014/main" id="{BA2C9B5A-6651-4D90-8E46-BB87B07B5F2F}"/>
              </a:ext>
            </a:extLst>
          </p:cNvPr>
          <p:cNvSpPr>
            <a:spLocks noGrp="1"/>
          </p:cNvSpPr>
          <p:nvPr>
            <p:ph type="body" sz="quarter" idx="26" hasCustomPrompt="1"/>
          </p:nvPr>
        </p:nvSpPr>
        <p:spPr>
          <a:xfrm>
            <a:off x="5082539" y="4069080"/>
            <a:ext cx="3142299" cy="202692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EDE8A9A6-802E-41EC-8F82-8B638DAD291F}"/>
              </a:ext>
            </a:extLst>
          </p:cNvPr>
          <p:cNvSpPr>
            <a:spLocks noGrp="1"/>
          </p:cNvSpPr>
          <p:nvPr>
            <p:ph type="pic" sz="quarter" idx="27" hasCustomPrompt="1"/>
          </p:nvPr>
        </p:nvSpPr>
        <p:spPr>
          <a:xfrm>
            <a:off x="8534400" y="2438400"/>
            <a:ext cx="3657600" cy="4418013"/>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28" name="Footer Placeholder 4">
            <a:extLst>
              <a:ext uri="{FF2B5EF4-FFF2-40B4-BE49-F238E27FC236}">
                <a16:creationId xmlns:a16="http://schemas.microsoft.com/office/drawing/2014/main" id="{CBCED117-27ED-5E47-AA80-5C65480CF6EE}"/>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9" name="Slide Number Placeholder 5">
            <a:extLst>
              <a:ext uri="{FF2B5EF4-FFF2-40B4-BE49-F238E27FC236}">
                <a16:creationId xmlns:a16="http://schemas.microsoft.com/office/drawing/2014/main" id="{BE6AE9EB-553F-4342-BC7A-A42D7A51A0EB}"/>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0" name="Title 2">
            <a:extLst>
              <a:ext uri="{FF2B5EF4-FFF2-40B4-BE49-F238E27FC236}">
                <a16:creationId xmlns:a16="http://schemas.microsoft.com/office/drawing/2014/main" id="{8259A145-BE2C-6F4F-9C4E-5E73ED718B11}"/>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103849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oint Vertical">
    <p:bg>
      <p:bgPr>
        <a:solidFill>
          <a:srgbClr val="CDE9FB"/>
        </a:solidFill>
        <a:effectLst/>
      </p:bgPr>
    </p:bg>
    <p:spTree>
      <p:nvGrpSpPr>
        <p:cNvPr id="1" name=""/>
        <p:cNvGrpSpPr/>
        <p:nvPr/>
      </p:nvGrpSpPr>
      <p:grpSpPr>
        <a:xfrm>
          <a:off x="0" y="0"/>
          <a:ext cx="0" cy="0"/>
          <a:chOff x="0" y="0"/>
          <a:chExt cx="0" cy="0"/>
        </a:xfrm>
      </p:grpSpPr>
      <p:sp>
        <p:nvSpPr>
          <p:cNvPr id="18" name="Text Placeholder 18">
            <a:extLst>
              <a:ext uri="{FF2B5EF4-FFF2-40B4-BE49-F238E27FC236}">
                <a16:creationId xmlns:a16="http://schemas.microsoft.com/office/drawing/2014/main" id="{E98CA201-0785-46F3-A014-784CECDEAD9B}"/>
              </a:ext>
            </a:extLst>
          </p:cNvPr>
          <p:cNvSpPr>
            <a:spLocks noGrp="1"/>
          </p:cNvSpPr>
          <p:nvPr>
            <p:ph type="body" sz="quarter" idx="10" hasCustomPrompt="1"/>
          </p:nvPr>
        </p:nvSpPr>
        <p:spPr>
          <a:xfrm>
            <a:off x="7525334" y="1328732"/>
            <a:ext cx="913044" cy="606425"/>
          </a:xfrm>
        </p:spPr>
        <p:txBody>
          <a:bodyPr anchor="ctr"/>
          <a:lstStyle>
            <a:lvl1pPr>
              <a:defRPr sz="4800">
                <a:solidFill>
                  <a:srgbClr val="059688"/>
                </a:solidFill>
              </a:defRPr>
            </a:lvl1pPr>
          </a:lstStyle>
          <a:p>
            <a:pPr lvl="0"/>
            <a:r>
              <a:rPr lang="en-US"/>
              <a:t>01</a:t>
            </a:r>
          </a:p>
        </p:txBody>
      </p:sp>
      <p:sp>
        <p:nvSpPr>
          <p:cNvPr id="19" name="Text Placeholder 18">
            <a:extLst>
              <a:ext uri="{FF2B5EF4-FFF2-40B4-BE49-F238E27FC236}">
                <a16:creationId xmlns:a16="http://schemas.microsoft.com/office/drawing/2014/main" id="{D14A7C6E-6FF5-4865-BF39-148C28381102}"/>
              </a:ext>
            </a:extLst>
          </p:cNvPr>
          <p:cNvSpPr>
            <a:spLocks noGrp="1"/>
          </p:cNvSpPr>
          <p:nvPr>
            <p:ph type="body" sz="quarter" idx="11" hasCustomPrompt="1"/>
          </p:nvPr>
        </p:nvSpPr>
        <p:spPr>
          <a:xfrm>
            <a:off x="7525334" y="2547932"/>
            <a:ext cx="913044" cy="606425"/>
          </a:xfrm>
        </p:spPr>
        <p:txBody>
          <a:bodyPr anchor="ctr"/>
          <a:lstStyle>
            <a:lvl1pPr>
              <a:defRPr sz="4800">
                <a:solidFill>
                  <a:srgbClr val="059688"/>
                </a:solidFill>
              </a:defRPr>
            </a:lvl1pPr>
          </a:lstStyle>
          <a:p>
            <a:pPr lvl="0"/>
            <a:r>
              <a:rPr lang="en-US"/>
              <a:t>02</a:t>
            </a:r>
          </a:p>
        </p:txBody>
      </p:sp>
      <p:sp>
        <p:nvSpPr>
          <p:cNvPr id="20" name="Text Placeholder 18">
            <a:extLst>
              <a:ext uri="{FF2B5EF4-FFF2-40B4-BE49-F238E27FC236}">
                <a16:creationId xmlns:a16="http://schemas.microsoft.com/office/drawing/2014/main" id="{00EF595D-8FB7-45A9-BF49-4F1F9178BC1C}"/>
              </a:ext>
            </a:extLst>
          </p:cNvPr>
          <p:cNvSpPr>
            <a:spLocks noGrp="1"/>
          </p:cNvSpPr>
          <p:nvPr>
            <p:ph type="body" sz="quarter" idx="12" hasCustomPrompt="1"/>
          </p:nvPr>
        </p:nvSpPr>
        <p:spPr>
          <a:xfrm>
            <a:off x="7525334" y="3767132"/>
            <a:ext cx="913044" cy="606425"/>
          </a:xfrm>
        </p:spPr>
        <p:txBody>
          <a:bodyPr anchor="ctr"/>
          <a:lstStyle>
            <a:lvl1pPr>
              <a:defRPr sz="4800">
                <a:solidFill>
                  <a:srgbClr val="059688"/>
                </a:solidFill>
              </a:defRPr>
            </a:lvl1pPr>
          </a:lstStyle>
          <a:p>
            <a:pPr lvl="0"/>
            <a:r>
              <a:rPr lang="en-US"/>
              <a:t>03</a:t>
            </a:r>
          </a:p>
        </p:txBody>
      </p:sp>
      <p:sp>
        <p:nvSpPr>
          <p:cNvPr id="21" name="Text Placeholder 18">
            <a:extLst>
              <a:ext uri="{FF2B5EF4-FFF2-40B4-BE49-F238E27FC236}">
                <a16:creationId xmlns:a16="http://schemas.microsoft.com/office/drawing/2014/main" id="{7F7AE3DE-EC62-44C0-858C-B7DA251EB038}"/>
              </a:ext>
            </a:extLst>
          </p:cNvPr>
          <p:cNvSpPr>
            <a:spLocks noGrp="1"/>
          </p:cNvSpPr>
          <p:nvPr>
            <p:ph type="body" sz="quarter" idx="13" hasCustomPrompt="1"/>
          </p:nvPr>
        </p:nvSpPr>
        <p:spPr>
          <a:xfrm>
            <a:off x="7521619" y="4986332"/>
            <a:ext cx="913044" cy="606425"/>
          </a:xfrm>
        </p:spPr>
        <p:txBody>
          <a:bodyPr anchor="ctr"/>
          <a:lstStyle>
            <a:lvl1pPr>
              <a:defRPr sz="4800">
                <a:solidFill>
                  <a:srgbClr val="059688"/>
                </a:solidFill>
              </a:defRPr>
            </a:lvl1pPr>
          </a:lstStyle>
          <a:p>
            <a:pPr lvl="0"/>
            <a:r>
              <a:rPr lang="en-US"/>
              <a:t>04</a:t>
            </a:r>
          </a:p>
        </p:txBody>
      </p:sp>
      <p:sp>
        <p:nvSpPr>
          <p:cNvPr id="23" name="Text Placeholder 22">
            <a:extLst>
              <a:ext uri="{FF2B5EF4-FFF2-40B4-BE49-F238E27FC236}">
                <a16:creationId xmlns:a16="http://schemas.microsoft.com/office/drawing/2014/main" id="{B2965EE7-DD58-411F-AF62-6ED29A0FD4B8}"/>
              </a:ext>
            </a:extLst>
          </p:cNvPr>
          <p:cNvSpPr>
            <a:spLocks noGrp="1"/>
          </p:cNvSpPr>
          <p:nvPr>
            <p:ph type="body" sz="quarter" idx="14" hasCustomPrompt="1"/>
          </p:nvPr>
        </p:nvSpPr>
        <p:spPr>
          <a:xfrm>
            <a:off x="8434663" y="1326786"/>
            <a:ext cx="3246411" cy="323851"/>
          </a:xfrm>
        </p:spPr>
        <p:txBody>
          <a:bodyPr/>
          <a:lstStyle>
            <a:lvl1pPr>
              <a:defRPr sz="1800" b="1"/>
            </a:lvl1pPr>
            <a:lvl2pPr>
              <a:defRPr b="1"/>
            </a:lvl2pPr>
            <a:lvl3pPr>
              <a:defRPr b="1"/>
            </a:lvl3pPr>
            <a:lvl4pPr>
              <a:defRPr b="1"/>
            </a:lvl4pPr>
            <a:lvl5pPr>
              <a:defRPr b="1"/>
            </a:lvl5pPr>
          </a:lstStyle>
          <a:p>
            <a:pPr lvl="0"/>
            <a:r>
              <a:rPr lang="en-US"/>
              <a:t>Enter subheading here</a:t>
            </a:r>
          </a:p>
        </p:txBody>
      </p:sp>
      <p:sp>
        <p:nvSpPr>
          <p:cNvPr id="25" name="Text Placeholder 24">
            <a:extLst>
              <a:ext uri="{FF2B5EF4-FFF2-40B4-BE49-F238E27FC236}">
                <a16:creationId xmlns:a16="http://schemas.microsoft.com/office/drawing/2014/main" id="{061FFEAF-6F21-41F3-A583-959B18893E5B}"/>
              </a:ext>
            </a:extLst>
          </p:cNvPr>
          <p:cNvSpPr>
            <a:spLocks noGrp="1"/>
          </p:cNvSpPr>
          <p:nvPr>
            <p:ph type="body" sz="quarter" idx="15" hasCustomPrompt="1"/>
          </p:nvPr>
        </p:nvSpPr>
        <p:spPr>
          <a:xfrm>
            <a:off x="8433306" y="1652224"/>
            <a:ext cx="3246411" cy="60642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26" name="Text Placeholder 22">
            <a:extLst>
              <a:ext uri="{FF2B5EF4-FFF2-40B4-BE49-F238E27FC236}">
                <a16:creationId xmlns:a16="http://schemas.microsoft.com/office/drawing/2014/main" id="{F9B931A9-37BA-4148-A340-59CC3D831127}"/>
              </a:ext>
            </a:extLst>
          </p:cNvPr>
          <p:cNvSpPr>
            <a:spLocks noGrp="1"/>
          </p:cNvSpPr>
          <p:nvPr>
            <p:ph type="body" sz="quarter" idx="16" hasCustomPrompt="1"/>
          </p:nvPr>
        </p:nvSpPr>
        <p:spPr>
          <a:xfrm>
            <a:off x="8433306" y="2546959"/>
            <a:ext cx="3246411" cy="323851"/>
          </a:xfrm>
        </p:spPr>
        <p:txBody>
          <a:bodyPr/>
          <a:lstStyle>
            <a:lvl1pPr>
              <a:defRPr sz="1800" b="1"/>
            </a:lvl1pPr>
            <a:lvl2pPr>
              <a:defRPr b="1"/>
            </a:lvl2pPr>
            <a:lvl3pPr>
              <a:defRPr b="1"/>
            </a:lvl3pPr>
            <a:lvl4pPr>
              <a:defRPr b="1"/>
            </a:lvl4pPr>
            <a:lvl5pPr>
              <a:defRPr b="1"/>
            </a:lvl5pPr>
          </a:lstStyle>
          <a:p>
            <a:pPr lvl="0"/>
            <a:r>
              <a:rPr lang="en-US"/>
              <a:t>Enter subheading here</a:t>
            </a:r>
          </a:p>
        </p:txBody>
      </p:sp>
      <p:sp>
        <p:nvSpPr>
          <p:cNvPr id="27" name="Text Placeholder 24">
            <a:extLst>
              <a:ext uri="{FF2B5EF4-FFF2-40B4-BE49-F238E27FC236}">
                <a16:creationId xmlns:a16="http://schemas.microsoft.com/office/drawing/2014/main" id="{C411B5BD-1A48-41AA-AFDC-7CB30D5055A1}"/>
              </a:ext>
            </a:extLst>
          </p:cNvPr>
          <p:cNvSpPr>
            <a:spLocks noGrp="1"/>
          </p:cNvSpPr>
          <p:nvPr>
            <p:ph type="body" sz="quarter" idx="17" hasCustomPrompt="1"/>
          </p:nvPr>
        </p:nvSpPr>
        <p:spPr>
          <a:xfrm>
            <a:off x="8431949" y="2872397"/>
            <a:ext cx="3246411" cy="60642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28" name="Text Placeholder 22">
            <a:extLst>
              <a:ext uri="{FF2B5EF4-FFF2-40B4-BE49-F238E27FC236}">
                <a16:creationId xmlns:a16="http://schemas.microsoft.com/office/drawing/2014/main" id="{EE436FC5-504C-4D77-AA1E-1C9625D79749}"/>
              </a:ext>
            </a:extLst>
          </p:cNvPr>
          <p:cNvSpPr>
            <a:spLocks noGrp="1"/>
          </p:cNvSpPr>
          <p:nvPr>
            <p:ph type="body" sz="quarter" idx="18" hasCustomPrompt="1"/>
          </p:nvPr>
        </p:nvSpPr>
        <p:spPr>
          <a:xfrm>
            <a:off x="8431949" y="3767132"/>
            <a:ext cx="3246411" cy="323851"/>
          </a:xfrm>
        </p:spPr>
        <p:txBody>
          <a:bodyPr/>
          <a:lstStyle>
            <a:lvl1pPr>
              <a:defRPr sz="1800" b="1"/>
            </a:lvl1pPr>
            <a:lvl2pPr>
              <a:defRPr b="1"/>
            </a:lvl2pPr>
            <a:lvl3pPr>
              <a:defRPr b="1"/>
            </a:lvl3pPr>
            <a:lvl4pPr>
              <a:defRPr b="1"/>
            </a:lvl4pPr>
            <a:lvl5pPr>
              <a:defRPr b="1"/>
            </a:lvl5pPr>
          </a:lstStyle>
          <a:p>
            <a:pPr lvl="0"/>
            <a:r>
              <a:rPr lang="en-US"/>
              <a:t>Enter subheading here</a:t>
            </a:r>
          </a:p>
        </p:txBody>
      </p:sp>
      <p:sp>
        <p:nvSpPr>
          <p:cNvPr id="29" name="Text Placeholder 24">
            <a:extLst>
              <a:ext uri="{FF2B5EF4-FFF2-40B4-BE49-F238E27FC236}">
                <a16:creationId xmlns:a16="http://schemas.microsoft.com/office/drawing/2014/main" id="{D95D9241-B2C3-4008-846F-D6C1521ED70D}"/>
              </a:ext>
            </a:extLst>
          </p:cNvPr>
          <p:cNvSpPr>
            <a:spLocks noGrp="1"/>
          </p:cNvSpPr>
          <p:nvPr>
            <p:ph type="body" sz="quarter" idx="19" hasCustomPrompt="1"/>
          </p:nvPr>
        </p:nvSpPr>
        <p:spPr>
          <a:xfrm>
            <a:off x="8430592" y="4092570"/>
            <a:ext cx="3246411" cy="60642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30" name="Text Placeholder 22">
            <a:extLst>
              <a:ext uri="{FF2B5EF4-FFF2-40B4-BE49-F238E27FC236}">
                <a16:creationId xmlns:a16="http://schemas.microsoft.com/office/drawing/2014/main" id="{5CE4DC7C-C0E0-44CF-98CA-0E356562206F}"/>
              </a:ext>
            </a:extLst>
          </p:cNvPr>
          <p:cNvSpPr>
            <a:spLocks noGrp="1"/>
          </p:cNvSpPr>
          <p:nvPr>
            <p:ph type="body" sz="quarter" idx="20" hasCustomPrompt="1"/>
          </p:nvPr>
        </p:nvSpPr>
        <p:spPr>
          <a:xfrm>
            <a:off x="8430592" y="4987305"/>
            <a:ext cx="3246411" cy="323851"/>
          </a:xfrm>
        </p:spPr>
        <p:txBody>
          <a:bodyPr/>
          <a:lstStyle>
            <a:lvl1pPr>
              <a:defRPr sz="1800" b="1"/>
            </a:lvl1pPr>
            <a:lvl2pPr>
              <a:defRPr b="1"/>
            </a:lvl2pPr>
            <a:lvl3pPr>
              <a:defRPr b="1"/>
            </a:lvl3pPr>
            <a:lvl4pPr>
              <a:defRPr b="1"/>
            </a:lvl4pPr>
            <a:lvl5pPr>
              <a:defRPr b="1"/>
            </a:lvl5pPr>
          </a:lstStyle>
          <a:p>
            <a:pPr lvl="0"/>
            <a:r>
              <a:rPr lang="en-US"/>
              <a:t>Enter subheading here</a:t>
            </a:r>
          </a:p>
        </p:txBody>
      </p:sp>
      <p:sp>
        <p:nvSpPr>
          <p:cNvPr id="31" name="Text Placeholder 24">
            <a:extLst>
              <a:ext uri="{FF2B5EF4-FFF2-40B4-BE49-F238E27FC236}">
                <a16:creationId xmlns:a16="http://schemas.microsoft.com/office/drawing/2014/main" id="{EAC1D7B2-980A-49A6-82D5-31AB5B42C549}"/>
              </a:ext>
            </a:extLst>
          </p:cNvPr>
          <p:cNvSpPr>
            <a:spLocks noGrp="1"/>
          </p:cNvSpPr>
          <p:nvPr>
            <p:ph type="body" sz="quarter" idx="21" hasCustomPrompt="1"/>
          </p:nvPr>
        </p:nvSpPr>
        <p:spPr>
          <a:xfrm>
            <a:off x="8429235" y="5312743"/>
            <a:ext cx="3246411" cy="60642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32" name="Text Placeholder 14">
            <a:extLst>
              <a:ext uri="{FF2B5EF4-FFF2-40B4-BE49-F238E27FC236}">
                <a16:creationId xmlns:a16="http://schemas.microsoft.com/office/drawing/2014/main" id="{233C154E-4AA2-4D19-8460-135D0C3A3938}"/>
              </a:ext>
            </a:extLst>
          </p:cNvPr>
          <p:cNvSpPr>
            <a:spLocks noGrp="1"/>
          </p:cNvSpPr>
          <p:nvPr>
            <p:ph type="body" sz="quarter" idx="22" hasCustomPrompt="1"/>
          </p:nvPr>
        </p:nvSpPr>
        <p:spPr>
          <a:xfrm>
            <a:off x="7214056" y="1338992"/>
            <a:ext cx="10800" cy="4788000"/>
          </a:xfrm>
          <a:solidFill>
            <a:srgbClr val="CCCCCC"/>
          </a:solidFill>
        </p:spPr>
        <p:txBody>
          <a:bodyPr/>
          <a:lstStyle>
            <a:lvl1pPr>
              <a:defRPr/>
            </a:lvl1pPr>
          </a:lstStyle>
          <a:p>
            <a:pPr lvl="0"/>
            <a:r>
              <a:rPr lang="en-US"/>
              <a:t> </a:t>
            </a:r>
          </a:p>
        </p:txBody>
      </p:sp>
      <p:sp>
        <p:nvSpPr>
          <p:cNvPr id="17" name="Footer Placeholder 4">
            <a:extLst>
              <a:ext uri="{FF2B5EF4-FFF2-40B4-BE49-F238E27FC236}">
                <a16:creationId xmlns:a16="http://schemas.microsoft.com/office/drawing/2014/main" id="{00E3CD55-F299-C64E-B8E4-9CF70E3E0E6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2" name="Slide Number Placeholder 5">
            <a:extLst>
              <a:ext uri="{FF2B5EF4-FFF2-40B4-BE49-F238E27FC236}">
                <a16:creationId xmlns:a16="http://schemas.microsoft.com/office/drawing/2014/main" id="{482D3DAE-A01A-EB4D-B57C-835293E4E990}"/>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4" name="Title 2">
            <a:extLst>
              <a:ext uri="{FF2B5EF4-FFF2-40B4-BE49-F238E27FC236}">
                <a16:creationId xmlns:a16="http://schemas.microsoft.com/office/drawing/2014/main" id="{62015E19-9E10-1744-AA64-CD953AAD703C}"/>
              </a:ext>
            </a:extLst>
          </p:cNvPr>
          <p:cNvSpPr>
            <a:spLocks noGrp="1"/>
          </p:cNvSpPr>
          <p:nvPr>
            <p:ph type="title" hasCustomPrompt="1"/>
          </p:nvPr>
        </p:nvSpPr>
        <p:spPr>
          <a:xfrm>
            <a:off x="696802" y="1406931"/>
            <a:ext cx="5845598" cy="2071891"/>
          </a:xfrm>
        </p:spPr>
        <p:txBody>
          <a:bodyPr/>
          <a:lstStyle>
            <a:lvl1pPr>
              <a:defRPr/>
            </a:lvl1pPr>
          </a:lstStyle>
          <a:p>
            <a:r>
              <a:rPr lang="en-US"/>
              <a:t>Enter title here</a:t>
            </a:r>
          </a:p>
        </p:txBody>
      </p:sp>
    </p:spTree>
    <p:extLst>
      <p:ext uri="{BB962C8B-B14F-4D97-AF65-F5344CB8AC3E}">
        <p14:creationId xmlns:p14="http://schemas.microsoft.com/office/powerpoint/2010/main" val="315265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Stats">
    <p:bg>
      <p:bgPr>
        <a:solidFill>
          <a:srgbClr val="FCECCB"/>
        </a:solidFill>
        <a:effectLst/>
      </p:bgPr>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96C0375F-9F04-4E96-B313-F071E9872292}"/>
              </a:ext>
            </a:extLst>
          </p:cNvPr>
          <p:cNvSpPr>
            <a:spLocks noGrp="1"/>
          </p:cNvSpPr>
          <p:nvPr>
            <p:ph type="body" sz="quarter" idx="10" hasCustomPrompt="1"/>
          </p:nvPr>
        </p:nvSpPr>
        <p:spPr>
          <a:xfrm>
            <a:off x="753412" y="2643617"/>
            <a:ext cx="2785109" cy="843485"/>
          </a:xfrm>
        </p:spPr>
        <p:txBody>
          <a:bodyPr/>
          <a:lstStyle>
            <a:lvl1pPr>
              <a:defRPr sz="6200">
                <a:solidFill>
                  <a:srgbClr val="059688"/>
                </a:solidFill>
              </a:defRPr>
            </a:lvl1pPr>
          </a:lstStyle>
          <a:p>
            <a:pPr lvl="0"/>
            <a:r>
              <a:rPr lang="en-US"/>
              <a:t>XX</a:t>
            </a:r>
          </a:p>
        </p:txBody>
      </p:sp>
      <p:sp>
        <p:nvSpPr>
          <p:cNvPr id="30" name="Text Placeholder 29">
            <a:extLst>
              <a:ext uri="{FF2B5EF4-FFF2-40B4-BE49-F238E27FC236}">
                <a16:creationId xmlns:a16="http://schemas.microsoft.com/office/drawing/2014/main" id="{B332D4A7-0F73-4F8C-87C3-E90E05DB4925}"/>
              </a:ext>
            </a:extLst>
          </p:cNvPr>
          <p:cNvSpPr>
            <a:spLocks noGrp="1"/>
          </p:cNvSpPr>
          <p:nvPr>
            <p:ph type="body" sz="quarter" idx="11" hasCustomPrompt="1"/>
          </p:nvPr>
        </p:nvSpPr>
        <p:spPr>
          <a:xfrm>
            <a:off x="753411" y="3470820"/>
            <a:ext cx="2785105" cy="308699"/>
          </a:xfrm>
        </p:spPr>
        <p:txBody>
          <a:bodyPr/>
          <a:lstStyle>
            <a:lvl1pPr>
              <a:defRPr/>
            </a:lvl1pPr>
          </a:lstStyle>
          <a:p>
            <a:pPr lvl="0"/>
            <a:r>
              <a:rPr lang="en-US"/>
              <a:t>Enter text here</a:t>
            </a:r>
          </a:p>
        </p:txBody>
      </p:sp>
      <p:sp>
        <p:nvSpPr>
          <p:cNvPr id="31" name="Text Placeholder 27">
            <a:extLst>
              <a:ext uri="{FF2B5EF4-FFF2-40B4-BE49-F238E27FC236}">
                <a16:creationId xmlns:a16="http://schemas.microsoft.com/office/drawing/2014/main" id="{3BFB40E8-1D56-451D-AA08-65DA4CDCCDE5}"/>
              </a:ext>
            </a:extLst>
          </p:cNvPr>
          <p:cNvSpPr>
            <a:spLocks noGrp="1"/>
          </p:cNvSpPr>
          <p:nvPr>
            <p:ph type="body" sz="quarter" idx="12" hasCustomPrompt="1"/>
          </p:nvPr>
        </p:nvSpPr>
        <p:spPr>
          <a:xfrm>
            <a:off x="753412" y="3860440"/>
            <a:ext cx="2785109" cy="843485"/>
          </a:xfrm>
        </p:spPr>
        <p:txBody>
          <a:bodyPr/>
          <a:lstStyle>
            <a:lvl1pPr>
              <a:defRPr sz="6200">
                <a:solidFill>
                  <a:schemeClr val="accent3"/>
                </a:solidFill>
              </a:defRPr>
            </a:lvl1pPr>
          </a:lstStyle>
          <a:p>
            <a:pPr lvl="0"/>
            <a:r>
              <a:rPr lang="en-US"/>
              <a:t>XX</a:t>
            </a:r>
          </a:p>
        </p:txBody>
      </p:sp>
      <p:sp>
        <p:nvSpPr>
          <p:cNvPr id="32" name="Text Placeholder 29">
            <a:extLst>
              <a:ext uri="{FF2B5EF4-FFF2-40B4-BE49-F238E27FC236}">
                <a16:creationId xmlns:a16="http://schemas.microsoft.com/office/drawing/2014/main" id="{872430DF-36D3-4C41-9F83-1169E25361EB}"/>
              </a:ext>
            </a:extLst>
          </p:cNvPr>
          <p:cNvSpPr>
            <a:spLocks noGrp="1"/>
          </p:cNvSpPr>
          <p:nvPr>
            <p:ph type="body" sz="quarter" idx="13" hasCustomPrompt="1"/>
          </p:nvPr>
        </p:nvSpPr>
        <p:spPr>
          <a:xfrm>
            <a:off x="753411" y="4681423"/>
            <a:ext cx="2785105" cy="308699"/>
          </a:xfrm>
        </p:spPr>
        <p:txBody>
          <a:bodyPr/>
          <a:lstStyle>
            <a:lvl1pPr>
              <a:defRPr/>
            </a:lvl1pPr>
          </a:lstStyle>
          <a:p>
            <a:pPr lvl="0"/>
            <a:r>
              <a:rPr lang="en-US"/>
              <a:t>Enter text here</a:t>
            </a:r>
          </a:p>
        </p:txBody>
      </p:sp>
      <p:sp>
        <p:nvSpPr>
          <p:cNvPr id="33" name="Text Placeholder 27">
            <a:extLst>
              <a:ext uri="{FF2B5EF4-FFF2-40B4-BE49-F238E27FC236}">
                <a16:creationId xmlns:a16="http://schemas.microsoft.com/office/drawing/2014/main" id="{6B91616A-C6C8-421B-BCCD-B0DA1F34E3AA}"/>
              </a:ext>
            </a:extLst>
          </p:cNvPr>
          <p:cNvSpPr>
            <a:spLocks noGrp="1"/>
          </p:cNvSpPr>
          <p:nvPr>
            <p:ph type="body" sz="quarter" idx="14" hasCustomPrompt="1"/>
          </p:nvPr>
        </p:nvSpPr>
        <p:spPr>
          <a:xfrm>
            <a:off x="753412" y="5077263"/>
            <a:ext cx="2785109" cy="843485"/>
          </a:xfrm>
        </p:spPr>
        <p:txBody>
          <a:bodyPr/>
          <a:lstStyle>
            <a:lvl1pPr>
              <a:defRPr sz="6200">
                <a:solidFill>
                  <a:srgbClr val="059688"/>
                </a:solidFill>
              </a:defRPr>
            </a:lvl1pPr>
          </a:lstStyle>
          <a:p>
            <a:pPr lvl="0"/>
            <a:r>
              <a:rPr lang="en-US"/>
              <a:t>XX</a:t>
            </a:r>
          </a:p>
        </p:txBody>
      </p:sp>
      <p:sp>
        <p:nvSpPr>
          <p:cNvPr id="34" name="Text Placeholder 29">
            <a:extLst>
              <a:ext uri="{FF2B5EF4-FFF2-40B4-BE49-F238E27FC236}">
                <a16:creationId xmlns:a16="http://schemas.microsoft.com/office/drawing/2014/main" id="{93DEF791-6B4B-43C0-99B0-631C6AF18C63}"/>
              </a:ext>
            </a:extLst>
          </p:cNvPr>
          <p:cNvSpPr>
            <a:spLocks noGrp="1"/>
          </p:cNvSpPr>
          <p:nvPr>
            <p:ph type="body" sz="quarter" idx="15" hasCustomPrompt="1"/>
          </p:nvPr>
        </p:nvSpPr>
        <p:spPr>
          <a:xfrm>
            <a:off x="753411" y="5904466"/>
            <a:ext cx="2785105" cy="308699"/>
          </a:xfrm>
        </p:spPr>
        <p:txBody>
          <a:bodyPr/>
          <a:lstStyle>
            <a:lvl1pPr>
              <a:defRPr/>
            </a:lvl1pPr>
          </a:lstStyle>
          <a:p>
            <a:pPr lvl="0"/>
            <a:r>
              <a:rPr lang="en-US"/>
              <a:t>Enter text here</a:t>
            </a:r>
          </a:p>
        </p:txBody>
      </p:sp>
      <p:sp>
        <p:nvSpPr>
          <p:cNvPr id="35" name="Text Placeholder 27">
            <a:extLst>
              <a:ext uri="{FF2B5EF4-FFF2-40B4-BE49-F238E27FC236}">
                <a16:creationId xmlns:a16="http://schemas.microsoft.com/office/drawing/2014/main" id="{2FD294CE-D27F-42BC-9458-B03FAF9E0611}"/>
              </a:ext>
            </a:extLst>
          </p:cNvPr>
          <p:cNvSpPr>
            <a:spLocks noGrp="1"/>
          </p:cNvSpPr>
          <p:nvPr>
            <p:ph type="body" sz="quarter" idx="16" hasCustomPrompt="1"/>
          </p:nvPr>
        </p:nvSpPr>
        <p:spPr>
          <a:xfrm>
            <a:off x="4467795" y="2643617"/>
            <a:ext cx="2785109" cy="843485"/>
          </a:xfrm>
        </p:spPr>
        <p:txBody>
          <a:bodyPr/>
          <a:lstStyle>
            <a:lvl1pPr>
              <a:defRPr sz="6200">
                <a:solidFill>
                  <a:schemeClr val="accent3"/>
                </a:solidFill>
              </a:defRPr>
            </a:lvl1pPr>
          </a:lstStyle>
          <a:p>
            <a:pPr lvl="0"/>
            <a:r>
              <a:rPr lang="en-US"/>
              <a:t>XX</a:t>
            </a:r>
          </a:p>
        </p:txBody>
      </p:sp>
      <p:sp>
        <p:nvSpPr>
          <p:cNvPr id="36" name="Text Placeholder 29">
            <a:extLst>
              <a:ext uri="{FF2B5EF4-FFF2-40B4-BE49-F238E27FC236}">
                <a16:creationId xmlns:a16="http://schemas.microsoft.com/office/drawing/2014/main" id="{5DCD509B-D643-4BCB-99B6-65CBCE2ED132}"/>
              </a:ext>
            </a:extLst>
          </p:cNvPr>
          <p:cNvSpPr>
            <a:spLocks noGrp="1"/>
          </p:cNvSpPr>
          <p:nvPr>
            <p:ph type="body" sz="quarter" idx="17" hasCustomPrompt="1"/>
          </p:nvPr>
        </p:nvSpPr>
        <p:spPr>
          <a:xfrm>
            <a:off x="4467794" y="3470820"/>
            <a:ext cx="2785105" cy="308699"/>
          </a:xfrm>
        </p:spPr>
        <p:txBody>
          <a:bodyPr/>
          <a:lstStyle>
            <a:lvl1pPr>
              <a:defRPr/>
            </a:lvl1pPr>
          </a:lstStyle>
          <a:p>
            <a:pPr lvl="0"/>
            <a:r>
              <a:rPr lang="en-US"/>
              <a:t>Enter text here</a:t>
            </a:r>
          </a:p>
        </p:txBody>
      </p:sp>
      <p:sp>
        <p:nvSpPr>
          <p:cNvPr id="37" name="Text Placeholder 27">
            <a:extLst>
              <a:ext uri="{FF2B5EF4-FFF2-40B4-BE49-F238E27FC236}">
                <a16:creationId xmlns:a16="http://schemas.microsoft.com/office/drawing/2014/main" id="{5909F708-6641-4215-B8C3-F38D61BA7F13}"/>
              </a:ext>
            </a:extLst>
          </p:cNvPr>
          <p:cNvSpPr>
            <a:spLocks noGrp="1"/>
          </p:cNvSpPr>
          <p:nvPr>
            <p:ph type="body" sz="quarter" idx="18" hasCustomPrompt="1"/>
          </p:nvPr>
        </p:nvSpPr>
        <p:spPr>
          <a:xfrm>
            <a:off x="4467795" y="3860440"/>
            <a:ext cx="2785109" cy="843485"/>
          </a:xfrm>
        </p:spPr>
        <p:txBody>
          <a:bodyPr/>
          <a:lstStyle>
            <a:lvl1pPr>
              <a:defRPr sz="6200">
                <a:solidFill>
                  <a:srgbClr val="059688"/>
                </a:solidFill>
              </a:defRPr>
            </a:lvl1pPr>
          </a:lstStyle>
          <a:p>
            <a:pPr lvl="0"/>
            <a:r>
              <a:rPr lang="en-US"/>
              <a:t>XX</a:t>
            </a:r>
          </a:p>
        </p:txBody>
      </p:sp>
      <p:sp>
        <p:nvSpPr>
          <p:cNvPr id="38" name="Text Placeholder 29">
            <a:extLst>
              <a:ext uri="{FF2B5EF4-FFF2-40B4-BE49-F238E27FC236}">
                <a16:creationId xmlns:a16="http://schemas.microsoft.com/office/drawing/2014/main" id="{E3EF0B25-F938-4C51-84CC-7EB572ABC781}"/>
              </a:ext>
            </a:extLst>
          </p:cNvPr>
          <p:cNvSpPr>
            <a:spLocks noGrp="1"/>
          </p:cNvSpPr>
          <p:nvPr>
            <p:ph type="body" sz="quarter" idx="19" hasCustomPrompt="1"/>
          </p:nvPr>
        </p:nvSpPr>
        <p:spPr>
          <a:xfrm>
            <a:off x="4467794" y="4681423"/>
            <a:ext cx="2785105" cy="308699"/>
          </a:xfrm>
        </p:spPr>
        <p:txBody>
          <a:bodyPr/>
          <a:lstStyle>
            <a:lvl1pPr>
              <a:defRPr/>
            </a:lvl1pPr>
          </a:lstStyle>
          <a:p>
            <a:pPr lvl="0"/>
            <a:r>
              <a:rPr lang="en-US"/>
              <a:t>Enter text here</a:t>
            </a:r>
          </a:p>
        </p:txBody>
      </p:sp>
      <p:sp>
        <p:nvSpPr>
          <p:cNvPr id="39" name="Text Placeholder 27">
            <a:extLst>
              <a:ext uri="{FF2B5EF4-FFF2-40B4-BE49-F238E27FC236}">
                <a16:creationId xmlns:a16="http://schemas.microsoft.com/office/drawing/2014/main" id="{FF318356-B6C0-4618-A2AB-EB8EF05D1C56}"/>
              </a:ext>
            </a:extLst>
          </p:cNvPr>
          <p:cNvSpPr>
            <a:spLocks noGrp="1"/>
          </p:cNvSpPr>
          <p:nvPr>
            <p:ph type="body" sz="quarter" idx="20" hasCustomPrompt="1"/>
          </p:nvPr>
        </p:nvSpPr>
        <p:spPr>
          <a:xfrm>
            <a:off x="4467795" y="5077263"/>
            <a:ext cx="2785109" cy="843485"/>
          </a:xfrm>
        </p:spPr>
        <p:txBody>
          <a:bodyPr/>
          <a:lstStyle>
            <a:lvl1pPr>
              <a:defRPr sz="6200">
                <a:solidFill>
                  <a:schemeClr val="accent3"/>
                </a:solidFill>
              </a:defRPr>
            </a:lvl1pPr>
          </a:lstStyle>
          <a:p>
            <a:pPr lvl="0"/>
            <a:r>
              <a:rPr lang="en-US"/>
              <a:t>XX</a:t>
            </a:r>
          </a:p>
        </p:txBody>
      </p:sp>
      <p:sp>
        <p:nvSpPr>
          <p:cNvPr id="40" name="Text Placeholder 29">
            <a:extLst>
              <a:ext uri="{FF2B5EF4-FFF2-40B4-BE49-F238E27FC236}">
                <a16:creationId xmlns:a16="http://schemas.microsoft.com/office/drawing/2014/main" id="{736270A1-2FEC-44D2-99B5-A42B997E8A3B}"/>
              </a:ext>
            </a:extLst>
          </p:cNvPr>
          <p:cNvSpPr>
            <a:spLocks noGrp="1"/>
          </p:cNvSpPr>
          <p:nvPr>
            <p:ph type="body" sz="quarter" idx="21" hasCustomPrompt="1"/>
          </p:nvPr>
        </p:nvSpPr>
        <p:spPr>
          <a:xfrm>
            <a:off x="4467794" y="5904466"/>
            <a:ext cx="2785105" cy="308699"/>
          </a:xfrm>
        </p:spPr>
        <p:txBody>
          <a:bodyPr/>
          <a:lstStyle>
            <a:lvl1pPr>
              <a:defRPr/>
            </a:lvl1pPr>
          </a:lstStyle>
          <a:p>
            <a:pPr lvl="0"/>
            <a:r>
              <a:rPr lang="en-US"/>
              <a:t>Enter text here</a:t>
            </a:r>
          </a:p>
        </p:txBody>
      </p:sp>
      <p:sp>
        <p:nvSpPr>
          <p:cNvPr id="41" name="Text Placeholder 27">
            <a:extLst>
              <a:ext uri="{FF2B5EF4-FFF2-40B4-BE49-F238E27FC236}">
                <a16:creationId xmlns:a16="http://schemas.microsoft.com/office/drawing/2014/main" id="{8966649F-9710-4502-B404-9FF6240C3A52}"/>
              </a:ext>
            </a:extLst>
          </p:cNvPr>
          <p:cNvSpPr>
            <a:spLocks noGrp="1"/>
          </p:cNvSpPr>
          <p:nvPr>
            <p:ph type="body" sz="quarter" idx="22" hasCustomPrompt="1"/>
          </p:nvPr>
        </p:nvSpPr>
        <p:spPr>
          <a:xfrm>
            <a:off x="8132694" y="2643617"/>
            <a:ext cx="2785109" cy="843485"/>
          </a:xfrm>
        </p:spPr>
        <p:txBody>
          <a:bodyPr/>
          <a:lstStyle>
            <a:lvl1pPr>
              <a:defRPr sz="6200">
                <a:solidFill>
                  <a:srgbClr val="059688"/>
                </a:solidFill>
              </a:defRPr>
            </a:lvl1pPr>
          </a:lstStyle>
          <a:p>
            <a:pPr lvl="0"/>
            <a:r>
              <a:rPr lang="en-US"/>
              <a:t>XX</a:t>
            </a:r>
          </a:p>
        </p:txBody>
      </p:sp>
      <p:sp>
        <p:nvSpPr>
          <p:cNvPr id="42" name="Text Placeholder 29">
            <a:extLst>
              <a:ext uri="{FF2B5EF4-FFF2-40B4-BE49-F238E27FC236}">
                <a16:creationId xmlns:a16="http://schemas.microsoft.com/office/drawing/2014/main" id="{25670428-953A-4547-A218-6A6EA437E06A}"/>
              </a:ext>
            </a:extLst>
          </p:cNvPr>
          <p:cNvSpPr>
            <a:spLocks noGrp="1"/>
          </p:cNvSpPr>
          <p:nvPr>
            <p:ph type="body" sz="quarter" idx="23" hasCustomPrompt="1"/>
          </p:nvPr>
        </p:nvSpPr>
        <p:spPr>
          <a:xfrm>
            <a:off x="8132693" y="3470820"/>
            <a:ext cx="2785105" cy="308699"/>
          </a:xfrm>
        </p:spPr>
        <p:txBody>
          <a:bodyPr/>
          <a:lstStyle>
            <a:lvl1pPr>
              <a:defRPr/>
            </a:lvl1pPr>
          </a:lstStyle>
          <a:p>
            <a:pPr lvl="0"/>
            <a:r>
              <a:rPr lang="en-US"/>
              <a:t>Enter text here</a:t>
            </a:r>
          </a:p>
        </p:txBody>
      </p:sp>
      <p:sp>
        <p:nvSpPr>
          <p:cNvPr id="43" name="Text Placeholder 27">
            <a:extLst>
              <a:ext uri="{FF2B5EF4-FFF2-40B4-BE49-F238E27FC236}">
                <a16:creationId xmlns:a16="http://schemas.microsoft.com/office/drawing/2014/main" id="{E17AE7E3-44FB-4E24-9ED2-83DB15328306}"/>
              </a:ext>
            </a:extLst>
          </p:cNvPr>
          <p:cNvSpPr>
            <a:spLocks noGrp="1"/>
          </p:cNvSpPr>
          <p:nvPr>
            <p:ph type="body" sz="quarter" idx="24" hasCustomPrompt="1"/>
          </p:nvPr>
        </p:nvSpPr>
        <p:spPr>
          <a:xfrm>
            <a:off x="8132694" y="3860440"/>
            <a:ext cx="2785109" cy="843485"/>
          </a:xfrm>
        </p:spPr>
        <p:txBody>
          <a:bodyPr/>
          <a:lstStyle>
            <a:lvl1pPr>
              <a:defRPr sz="6200">
                <a:solidFill>
                  <a:schemeClr val="accent3"/>
                </a:solidFill>
              </a:defRPr>
            </a:lvl1pPr>
          </a:lstStyle>
          <a:p>
            <a:pPr lvl="0"/>
            <a:r>
              <a:rPr lang="en-US"/>
              <a:t>XX</a:t>
            </a:r>
          </a:p>
        </p:txBody>
      </p:sp>
      <p:sp>
        <p:nvSpPr>
          <p:cNvPr id="44" name="Text Placeholder 29">
            <a:extLst>
              <a:ext uri="{FF2B5EF4-FFF2-40B4-BE49-F238E27FC236}">
                <a16:creationId xmlns:a16="http://schemas.microsoft.com/office/drawing/2014/main" id="{F0925AFA-5763-4084-94FB-57A2A48BB11E}"/>
              </a:ext>
            </a:extLst>
          </p:cNvPr>
          <p:cNvSpPr>
            <a:spLocks noGrp="1"/>
          </p:cNvSpPr>
          <p:nvPr>
            <p:ph type="body" sz="quarter" idx="25" hasCustomPrompt="1"/>
          </p:nvPr>
        </p:nvSpPr>
        <p:spPr>
          <a:xfrm>
            <a:off x="8132693" y="4681423"/>
            <a:ext cx="2785105" cy="308699"/>
          </a:xfrm>
        </p:spPr>
        <p:txBody>
          <a:bodyPr/>
          <a:lstStyle>
            <a:lvl1pPr>
              <a:defRPr/>
            </a:lvl1pPr>
          </a:lstStyle>
          <a:p>
            <a:pPr lvl="0"/>
            <a:r>
              <a:rPr lang="en-US"/>
              <a:t>Enter text here</a:t>
            </a:r>
          </a:p>
        </p:txBody>
      </p:sp>
      <p:sp>
        <p:nvSpPr>
          <p:cNvPr id="45" name="Text Placeholder 27">
            <a:extLst>
              <a:ext uri="{FF2B5EF4-FFF2-40B4-BE49-F238E27FC236}">
                <a16:creationId xmlns:a16="http://schemas.microsoft.com/office/drawing/2014/main" id="{D6D98718-F558-42CB-8854-C8386A45694D}"/>
              </a:ext>
            </a:extLst>
          </p:cNvPr>
          <p:cNvSpPr>
            <a:spLocks noGrp="1"/>
          </p:cNvSpPr>
          <p:nvPr>
            <p:ph type="body" sz="quarter" idx="26" hasCustomPrompt="1"/>
          </p:nvPr>
        </p:nvSpPr>
        <p:spPr>
          <a:xfrm>
            <a:off x="8132694" y="5077263"/>
            <a:ext cx="2785109" cy="843485"/>
          </a:xfrm>
        </p:spPr>
        <p:txBody>
          <a:bodyPr/>
          <a:lstStyle>
            <a:lvl1pPr>
              <a:defRPr sz="6200">
                <a:solidFill>
                  <a:srgbClr val="059688"/>
                </a:solidFill>
              </a:defRPr>
            </a:lvl1pPr>
          </a:lstStyle>
          <a:p>
            <a:pPr lvl="0"/>
            <a:r>
              <a:rPr lang="en-US"/>
              <a:t>XX</a:t>
            </a:r>
          </a:p>
        </p:txBody>
      </p:sp>
      <p:sp>
        <p:nvSpPr>
          <p:cNvPr id="46" name="Text Placeholder 29">
            <a:extLst>
              <a:ext uri="{FF2B5EF4-FFF2-40B4-BE49-F238E27FC236}">
                <a16:creationId xmlns:a16="http://schemas.microsoft.com/office/drawing/2014/main" id="{488B926E-83FE-4A8A-B0A0-7EF300FB5B85}"/>
              </a:ext>
            </a:extLst>
          </p:cNvPr>
          <p:cNvSpPr>
            <a:spLocks noGrp="1"/>
          </p:cNvSpPr>
          <p:nvPr>
            <p:ph type="body" sz="quarter" idx="27" hasCustomPrompt="1"/>
          </p:nvPr>
        </p:nvSpPr>
        <p:spPr>
          <a:xfrm>
            <a:off x="8132693" y="5904466"/>
            <a:ext cx="2785105" cy="308699"/>
          </a:xfrm>
        </p:spPr>
        <p:txBody>
          <a:bodyPr/>
          <a:lstStyle>
            <a:lvl1pPr>
              <a:defRPr/>
            </a:lvl1pPr>
          </a:lstStyle>
          <a:p>
            <a:pPr lvl="0"/>
            <a:r>
              <a:rPr lang="en-US"/>
              <a:t>Enter text here</a:t>
            </a:r>
          </a:p>
        </p:txBody>
      </p:sp>
      <p:sp>
        <p:nvSpPr>
          <p:cNvPr id="47" name="Text Placeholder 14">
            <a:extLst>
              <a:ext uri="{FF2B5EF4-FFF2-40B4-BE49-F238E27FC236}">
                <a16:creationId xmlns:a16="http://schemas.microsoft.com/office/drawing/2014/main" id="{F524CFBE-2A18-40DB-8679-CE6D05EFE75D}"/>
              </a:ext>
            </a:extLst>
          </p:cNvPr>
          <p:cNvSpPr>
            <a:spLocks noGrp="1"/>
          </p:cNvSpPr>
          <p:nvPr>
            <p:ph type="body" sz="quarter" idx="28" hasCustomPrompt="1"/>
          </p:nvPr>
        </p:nvSpPr>
        <p:spPr>
          <a:xfrm>
            <a:off x="4269508" y="2643617"/>
            <a:ext cx="7200" cy="3564000"/>
          </a:xfrm>
          <a:solidFill>
            <a:srgbClr val="666666"/>
          </a:solidFill>
        </p:spPr>
        <p:txBody>
          <a:bodyPr/>
          <a:lstStyle>
            <a:lvl1pPr>
              <a:defRPr/>
            </a:lvl1pPr>
          </a:lstStyle>
          <a:p>
            <a:pPr lvl="0"/>
            <a:r>
              <a:rPr lang="en-US"/>
              <a:t> </a:t>
            </a:r>
          </a:p>
        </p:txBody>
      </p:sp>
      <p:sp>
        <p:nvSpPr>
          <p:cNvPr id="48" name="Text Placeholder 14">
            <a:extLst>
              <a:ext uri="{FF2B5EF4-FFF2-40B4-BE49-F238E27FC236}">
                <a16:creationId xmlns:a16="http://schemas.microsoft.com/office/drawing/2014/main" id="{053FA088-E658-4301-817E-BEFF41A9CE8F}"/>
              </a:ext>
            </a:extLst>
          </p:cNvPr>
          <p:cNvSpPr>
            <a:spLocks noGrp="1"/>
          </p:cNvSpPr>
          <p:nvPr>
            <p:ph type="body" sz="quarter" idx="29" hasCustomPrompt="1"/>
          </p:nvPr>
        </p:nvSpPr>
        <p:spPr>
          <a:xfrm>
            <a:off x="7925567" y="2643617"/>
            <a:ext cx="7200" cy="3564000"/>
          </a:xfrm>
          <a:solidFill>
            <a:srgbClr val="666666"/>
          </a:solidFill>
        </p:spPr>
        <p:txBody>
          <a:bodyPr/>
          <a:lstStyle>
            <a:lvl1pPr>
              <a:defRPr/>
            </a:lvl1pPr>
          </a:lstStyle>
          <a:p>
            <a:pPr lvl="0"/>
            <a:r>
              <a:rPr lang="en-US"/>
              <a:t> </a:t>
            </a:r>
          </a:p>
        </p:txBody>
      </p:sp>
      <p:sp>
        <p:nvSpPr>
          <p:cNvPr id="23" name="Footer Placeholder 4">
            <a:extLst>
              <a:ext uri="{FF2B5EF4-FFF2-40B4-BE49-F238E27FC236}">
                <a16:creationId xmlns:a16="http://schemas.microsoft.com/office/drawing/2014/main" id="{3D89CB6F-D3B7-A145-A238-722EFD0503D6}"/>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4" name="Slide Number Placeholder 5">
            <a:extLst>
              <a:ext uri="{FF2B5EF4-FFF2-40B4-BE49-F238E27FC236}">
                <a16:creationId xmlns:a16="http://schemas.microsoft.com/office/drawing/2014/main" id="{1A7B2E1C-EAD3-CF46-96E2-83281C1D9317}"/>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5" name="Title 2">
            <a:extLst>
              <a:ext uri="{FF2B5EF4-FFF2-40B4-BE49-F238E27FC236}">
                <a16:creationId xmlns:a16="http://schemas.microsoft.com/office/drawing/2014/main" id="{1EAB7176-5292-7B4F-B75D-17F2B696A2FE}"/>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351842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rgbClr val="F2F2F2"/>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F6849EB-F260-43D4-BFFD-5119049DC2CA}"/>
              </a:ext>
            </a:extLst>
          </p:cNvPr>
          <p:cNvSpPr txBox="1"/>
          <p:nvPr userDrawn="1"/>
        </p:nvSpPr>
        <p:spPr>
          <a:xfrm>
            <a:off x="755116" y="3445759"/>
            <a:ext cx="1623060" cy="321687"/>
          </a:xfrm>
          <a:prstGeom prst="rect">
            <a:avLst/>
          </a:prstGeom>
          <a:noFill/>
        </p:spPr>
        <p:txBody>
          <a:bodyPr wrap="square" rtlCol="0">
            <a:noAutofit/>
          </a:bodyPr>
          <a:lstStyle/>
          <a:p>
            <a:pPr algn="l">
              <a:spcAft>
                <a:spcPts val="600"/>
              </a:spcAft>
            </a:pPr>
            <a:r>
              <a:rPr lang="en-US" sz="1400" b="1">
                <a:solidFill>
                  <a:schemeClr val="tx2"/>
                </a:solidFill>
              </a:rPr>
              <a:t>The Challenge:</a:t>
            </a:r>
          </a:p>
        </p:txBody>
      </p:sp>
      <p:sp>
        <p:nvSpPr>
          <p:cNvPr id="20" name="TextBox 19">
            <a:extLst>
              <a:ext uri="{FF2B5EF4-FFF2-40B4-BE49-F238E27FC236}">
                <a16:creationId xmlns:a16="http://schemas.microsoft.com/office/drawing/2014/main" id="{B879694D-F11B-48C7-979E-E90AA27C5FCC}"/>
              </a:ext>
            </a:extLst>
          </p:cNvPr>
          <p:cNvSpPr txBox="1"/>
          <p:nvPr userDrawn="1"/>
        </p:nvSpPr>
        <p:spPr>
          <a:xfrm>
            <a:off x="756071" y="4967282"/>
            <a:ext cx="1623060" cy="321687"/>
          </a:xfrm>
          <a:prstGeom prst="rect">
            <a:avLst/>
          </a:prstGeom>
          <a:noFill/>
        </p:spPr>
        <p:txBody>
          <a:bodyPr wrap="square" rtlCol="0">
            <a:noAutofit/>
          </a:bodyPr>
          <a:lstStyle/>
          <a:p>
            <a:pPr algn="l">
              <a:spcAft>
                <a:spcPts val="600"/>
              </a:spcAft>
            </a:pPr>
            <a:r>
              <a:rPr lang="en-US" sz="1400" b="1">
                <a:solidFill>
                  <a:schemeClr val="tx2"/>
                </a:solidFill>
              </a:rPr>
              <a:t>The Solution:</a:t>
            </a:r>
          </a:p>
        </p:txBody>
      </p:sp>
      <p:sp>
        <p:nvSpPr>
          <p:cNvPr id="2" name="Title 1">
            <a:extLst>
              <a:ext uri="{FF2B5EF4-FFF2-40B4-BE49-F238E27FC236}">
                <a16:creationId xmlns:a16="http://schemas.microsoft.com/office/drawing/2014/main" id="{4238EA10-A469-4293-8B78-C78525CD8DE5}"/>
              </a:ext>
            </a:extLst>
          </p:cNvPr>
          <p:cNvSpPr>
            <a:spLocks noGrp="1"/>
          </p:cNvSpPr>
          <p:nvPr>
            <p:ph type="title" hasCustomPrompt="1"/>
          </p:nvPr>
        </p:nvSpPr>
        <p:spPr>
          <a:xfrm>
            <a:off x="703576" y="1817179"/>
            <a:ext cx="7409498" cy="926580"/>
          </a:xfrm>
        </p:spPr>
        <p:txBody>
          <a:bodyPr/>
          <a:lstStyle>
            <a:lvl1pPr>
              <a:defRPr/>
            </a:lvl1pPr>
          </a:lstStyle>
          <a:p>
            <a:r>
              <a:rPr lang="en-US"/>
              <a:t>Enter company here</a:t>
            </a:r>
            <a:endParaRPr lang="en-GB"/>
          </a:p>
        </p:txBody>
      </p:sp>
      <p:pic>
        <p:nvPicPr>
          <p:cNvPr id="9" name="Graphic 8">
            <a:extLst>
              <a:ext uri="{FF2B5EF4-FFF2-40B4-BE49-F238E27FC236}">
                <a16:creationId xmlns:a16="http://schemas.microsoft.com/office/drawing/2014/main" id="{BBEA3479-D852-4824-BE8B-0695F153A6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3678" y="925642"/>
            <a:ext cx="2438063" cy="5155108"/>
          </a:xfrm>
          <a:prstGeom prst="rect">
            <a:avLst/>
          </a:prstGeom>
        </p:spPr>
      </p:pic>
      <p:sp>
        <p:nvSpPr>
          <p:cNvPr id="11" name="Picture Placeholder 10">
            <a:extLst>
              <a:ext uri="{FF2B5EF4-FFF2-40B4-BE49-F238E27FC236}">
                <a16:creationId xmlns:a16="http://schemas.microsoft.com/office/drawing/2014/main" id="{CA625B28-F14C-4C33-BF5D-7E04D90600CD}"/>
              </a:ext>
            </a:extLst>
          </p:cNvPr>
          <p:cNvSpPr>
            <a:spLocks noGrp="1"/>
          </p:cNvSpPr>
          <p:nvPr>
            <p:ph type="pic" sz="quarter" idx="10" hasCustomPrompt="1"/>
          </p:nvPr>
        </p:nvSpPr>
        <p:spPr>
          <a:xfrm>
            <a:off x="9023522" y="1436851"/>
            <a:ext cx="2233781" cy="4132100"/>
          </a:xfrm>
        </p:spPr>
        <p:txBody>
          <a:bodyPr/>
          <a:lstStyle>
            <a:lvl1pPr algn="ctr">
              <a:defRPr/>
            </a:lvl1pPr>
          </a:lstStyle>
          <a:p>
            <a:r>
              <a:rPr lang="en-US"/>
              <a:t>Click icon to insert screenshot</a:t>
            </a:r>
          </a:p>
        </p:txBody>
      </p:sp>
      <p:sp>
        <p:nvSpPr>
          <p:cNvPr id="12" name="TextBox 11">
            <a:extLst>
              <a:ext uri="{FF2B5EF4-FFF2-40B4-BE49-F238E27FC236}">
                <a16:creationId xmlns:a16="http://schemas.microsoft.com/office/drawing/2014/main" id="{F347157F-0C77-40DD-A527-33D11FEFCF51}"/>
              </a:ext>
            </a:extLst>
          </p:cNvPr>
          <p:cNvSpPr txBox="1"/>
          <p:nvPr userDrawn="1"/>
        </p:nvSpPr>
        <p:spPr>
          <a:xfrm>
            <a:off x="754378" y="659606"/>
            <a:ext cx="2049780" cy="431006"/>
          </a:xfrm>
          <a:prstGeom prst="rect">
            <a:avLst/>
          </a:prstGeom>
          <a:noFill/>
        </p:spPr>
        <p:txBody>
          <a:bodyPr wrap="square" rtlCol="0">
            <a:noAutofit/>
          </a:bodyPr>
          <a:lstStyle/>
          <a:p>
            <a:pPr algn="l">
              <a:spcAft>
                <a:spcPts val="600"/>
              </a:spcAft>
            </a:pPr>
            <a:r>
              <a:rPr lang="en-US" sz="1800" b="1">
                <a:solidFill>
                  <a:schemeClr val="tx2"/>
                </a:solidFill>
              </a:rPr>
              <a:t>Case study</a:t>
            </a:r>
          </a:p>
        </p:txBody>
      </p:sp>
      <p:sp>
        <p:nvSpPr>
          <p:cNvPr id="15" name="Text Placeholder 14">
            <a:extLst>
              <a:ext uri="{FF2B5EF4-FFF2-40B4-BE49-F238E27FC236}">
                <a16:creationId xmlns:a16="http://schemas.microsoft.com/office/drawing/2014/main" id="{123F5AF3-3BB2-4FE7-938B-5FF44FCEE3BC}"/>
              </a:ext>
            </a:extLst>
          </p:cNvPr>
          <p:cNvSpPr>
            <a:spLocks noGrp="1"/>
          </p:cNvSpPr>
          <p:nvPr>
            <p:ph type="body" sz="quarter" idx="11" hasCustomPrompt="1"/>
          </p:nvPr>
        </p:nvSpPr>
        <p:spPr>
          <a:xfrm>
            <a:off x="754378" y="1333533"/>
            <a:ext cx="2049780" cy="278857"/>
          </a:xfrm>
        </p:spPr>
        <p:txBody>
          <a:bodyPr anchor="ctr"/>
          <a:lstStyle>
            <a:lvl1pPr>
              <a:defRPr b="1">
                <a:solidFill>
                  <a:srgbClr val="059688"/>
                </a:solidFill>
              </a:defRPr>
            </a:lvl1pPr>
            <a:lvl2pPr>
              <a:defRPr b="1"/>
            </a:lvl2pPr>
            <a:lvl3pPr>
              <a:defRPr b="1"/>
            </a:lvl3pPr>
            <a:lvl4pPr>
              <a:defRPr b="1"/>
            </a:lvl4pPr>
            <a:lvl5pPr>
              <a:defRPr b="1"/>
            </a:lvl5pPr>
          </a:lstStyle>
          <a:p>
            <a:pPr lvl="0"/>
            <a:r>
              <a:rPr lang="en-US"/>
              <a:t>Enter industry here</a:t>
            </a:r>
          </a:p>
        </p:txBody>
      </p:sp>
      <p:sp>
        <p:nvSpPr>
          <p:cNvPr id="17" name="Text Placeholder 16">
            <a:extLst>
              <a:ext uri="{FF2B5EF4-FFF2-40B4-BE49-F238E27FC236}">
                <a16:creationId xmlns:a16="http://schemas.microsoft.com/office/drawing/2014/main" id="{43AC0CFC-7BE1-4BB7-B2C9-B5CB61CB3A79}"/>
              </a:ext>
            </a:extLst>
          </p:cNvPr>
          <p:cNvSpPr>
            <a:spLocks noGrp="1"/>
          </p:cNvSpPr>
          <p:nvPr>
            <p:ph type="body" sz="quarter" idx="12" hasCustomPrompt="1"/>
          </p:nvPr>
        </p:nvSpPr>
        <p:spPr>
          <a:xfrm>
            <a:off x="755115" y="3761945"/>
            <a:ext cx="3339219" cy="1020867"/>
          </a:xfrm>
        </p:spPr>
        <p:txBody>
          <a:bodyPr/>
          <a:lstStyle>
            <a:lvl1pPr>
              <a:defRPr b="0"/>
            </a:lvl1pPr>
            <a:lvl2pPr>
              <a:defRPr b="1"/>
            </a:lvl2pPr>
            <a:lvl3pPr>
              <a:defRPr b="1"/>
            </a:lvl3pPr>
            <a:lvl4pPr>
              <a:defRPr b="1"/>
            </a:lvl4pPr>
            <a:lvl5pPr>
              <a:defRPr b="1"/>
            </a:lvl5pPr>
          </a:lstStyle>
          <a:p>
            <a:pPr lvl="0"/>
            <a:r>
              <a:rPr lang="en-US"/>
              <a:t>Enter text here</a:t>
            </a:r>
          </a:p>
        </p:txBody>
      </p:sp>
      <p:sp>
        <p:nvSpPr>
          <p:cNvPr id="22" name="Text Placeholder 16">
            <a:extLst>
              <a:ext uri="{FF2B5EF4-FFF2-40B4-BE49-F238E27FC236}">
                <a16:creationId xmlns:a16="http://schemas.microsoft.com/office/drawing/2014/main" id="{2FE20524-6116-40F1-8D9E-677279EA29EC}"/>
              </a:ext>
            </a:extLst>
          </p:cNvPr>
          <p:cNvSpPr>
            <a:spLocks noGrp="1"/>
          </p:cNvSpPr>
          <p:nvPr>
            <p:ph type="body" sz="quarter" idx="13" hasCustomPrompt="1"/>
          </p:nvPr>
        </p:nvSpPr>
        <p:spPr>
          <a:xfrm>
            <a:off x="756069" y="5288231"/>
            <a:ext cx="3339219" cy="1020867"/>
          </a:xfrm>
        </p:spPr>
        <p:txBody>
          <a:bodyPr/>
          <a:lstStyle>
            <a:lvl1pPr>
              <a:defRPr b="0"/>
            </a:lvl1pPr>
            <a:lvl2pPr>
              <a:defRPr b="1"/>
            </a:lvl2pPr>
            <a:lvl3pPr>
              <a:defRPr b="1"/>
            </a:lvl3pPr>
            <a:lvl4pPr>
              <a:defRPr b="1"/>
            </a:lvl4pPr>
            <a:lvl5pPr>
              <a:defRPr b="1"/>
            </a:lvl5pPr>
          </a:lstStyle>
          <a:p>
            <a:pPr lvl="0"/>
            <a:r>
              <a:rPr lang="en-US"/>
              <a:t>Enter text here</a:t>
            </a:r>
          </a:p>
        </p:txBody>
      </p:sp>
      <p:sp>
        <p:nvSpPr>
          <p:cNvPr id="23" name="TextBox 22">
            <a:extLst>
              <a:ext uri="{FF2B5EF4-FFF2-40B4-BE49-F238E27FC236}">
                <a16:creationId xmlns:a16="http://schemas.microsoft.com/office/drawing/2014/main" id="{860A8F8E-7C27-435E-B78D-9D6E2CD12662}"/>
              </a:ext>
            </a:extLst>
          </p:cNvPr>
          <p:cNvSpPr txBox="1"/>
          <p:nvPr userDrawn="1"/>
        </p:nvSpPr>
        <p:spPr>
          <a:xfrm>
            <a:off x="4781546" y="3142839"/>
            <a:ext cx="1623060" cy="321687"/>
          </a:xfrm>
          <a:prstGeom prst="rect">
            <a:avLst/>
          </a:prstGeom>
          <a:noFill/>
        </p:spPr>
        <p:txBody>
          <a:bodyPr wrap="square" rtlCol="0">
            <a:noAutofit/>
          </a:bodyPr>
          <a:lstStyle/>
          <a:p>
            <a:pPr algn="l">
              <a:spcAft>
                <a:spcPts val="600"/>
              </a:spcAft>
            </a:pPr>
            <a:r>
              <a:rPr lang="en-US" sz="1400" b="1">
                <a:solidFill>
                  <a:schemeClr val="tx2"/>
                </a:solidFill>
              </a:rPr>
              <a:t>The Results:</a:t>
            </a:r>
          </a:p>
        </p:txBody>
      </p:sp>
      <p:sp>
        <p:nvSpPr>
          <p:cNvPr id="24" name="Text Placeholder 3">
            <a:extLst>
              <a:ext uri="{FF2B5EF4-FFF2-40B4-BE49-F238E27FC236}">
                <a16:creationId xmlns:a16="http://schemas.microsoft.com/office/drawing/2014/main" id="{76D0FC48-FF46-4A3C-ABD4-9933DAF0F1DD}"/>
              </a:ext>
            </a:extLst>
          </p:cNvPr>
          <p:cNvSpPr>
            <a:spLocks noGrp="1"/>
          </p:cNvSpPr>
          <p:nvPr>
            <p:ph type="body" sz="quarter" idx="14" hasCustomPrompt="1"/>
          </p:nvPr>
        </p:nvSpPr>
        <p:spPr>
          <a:xfrm>
            <a:off x="4781547" y="3566675"/>
            <a:ext cx="2162335" cy="885823"/>
          </a:xfrm>
        </p:spPr>
        <p:txBody>
          <a:bodyPr/>
          <a:lstStyle>
            <a:lvl1pPr>
              <a:defRPr sz="6000" b="0">
                <a:solidFill>
                  <a:srgbClr val="059688"/>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26" name="Text Placeholder 25">
            <a:extLst>
              <a:ext uri="{FF2B5EF4-FFF2-40B4-BE49-F238E27FC236}">
                <a16:creationId xmlns:a16="http://schemas.microsoft.com/office/drawing/2014/main" id="{8C3E7840-9A9D-4345-90B4-715AAFC0AAD9}"/>
              </a:ext>
            </a:extLst>
          </p:cNvPr>
          <p:cNvSpPr>
            <a:spLocks noGrp="1"/>
          </p:cNvSpPr>
          <p:nvPr>
            <p:ph type="body" sz="quarter" idx="15" hasCustomPrompt="1"/>
          </p:nvPr>
        </p:nvSpPr>
        <p:spPr>
          <a:xfrm>
            <a:off x="6640290" y="3665816"/>
            <a:ext cx="1754964" cy="687932"/>
          </a:xfrm>
        </p:spPr>
        <p:txBody>
          <a:bodyPr anchor="b"/>
          <a:lstStyle>
            <a:lvl1pPr>
              <a:defRPr/>
            </a:lvl1pPr>
          </a:lstStyle>
          <a:p>
            <a:pPr lvl="0"/>
            <a:r>
              <a:rPr lang="en-US"/>
              <a:t>Enter text here</a:t>
            </a:r>
          </a:p>
        </p:txBody>
      </p:sp>
      <p:sp>
        <p:nvSpPr>
          <p:cNvPr id="27" name="Text Placeholder 3">
            <a:extLst>
              <a:ext uri="{FF2B5EF4-FFF2-40B4-BE49-F238E27FC236}">
                <a16:creationId xmlns:a16="http://schemas.microsoft.com/office/drawing/2014/main" id="{F249B244-42EC-4D7C-9092-72461154533E}"/>
              </a:ext>
            </a:extLst>
          </p:cNvPr>
          <p:cNvSpPr>
            <a:spLocks noGrp="1"/>
          </p:cNvSpPr>
          <p:nvPr>
            <p:ph type="body" sz="quarter" idx="16" hasCustomPrompt="1"/>
          </p:nvPr>
        </p:nvSpPr>
        <p:spPr>
          <a:xfrm>
            <a:off x="4781547" y="4479554"/>
            <a:ext cx="2162335" cy="885823"/>
          </a:xfrm>
        </p:spPr>
        <p:txBody>
          <a:bodyPr/>
          <a:lstStyle>
            <a:lvl1pPr>
              <a:defRPr sz="6000" b="0">
                <a:solidFill>
                  <a:srgbClr val="059688"/>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28" name="Text Placeholder 25">
            <a:extLst>
              <a:ext uri="{FF2B5EF4-FFF2-40B4-BE49-F238E27FC236}">
                <a16:creationId xmlns:a16="http://schemas.microsoft.com/office/drawing/2014/main" id="{CB1A6775-0DC2-41F1-A8BC-E68554465F4A}"/>
              </a:ext>
            </a:extLst>
          </p:cNvPr>
          <p:cNvSpPr>
            <a:spLocks noGrp="1"/>
          </p:cNvSpPr>
          <p:nvPr>
            <p:ph type="body" sz="quarter" idx="17" hasCustomPrompt="1"/>
          </p:nvPr>
        </p:nvSpPr>
        <p:spPr>
          <a:xfrm>
            <a:off x="6640290" y="4585001"/>
            <a:ext cx="1754964" cy="687932"/>
          </a:xfrm>
        </p:spPr>
        <p:txBody>
          <a:bodyPr anchor="b"/>
          <a:lstStyle>
            <a:lvl1pPr>
              <a:defRPr/>
            </a:lvl1pPr>
          </a:lstStyle>
          <a:p>
            <a:pPr lvl="0"/>
            <a:r>
              <a:rPr lang="en-US"/>
              <a:t>Enter text here</a:t>
            </a:r>
          </a:p>
        </p:txBody>
      </p:sp>
      <p:sp>
        <p:nvSpPr>
          <p:cNvPr id="29" name="Text Placeholder 3">
            <a:extLst>
              <a:ext uri="{FF2B5EF4-FFF2-40B4-BE49-F238E27FC236}">
                <a16:creationId xmlns:a16="http://schemas.microsoft.com/office/drawing/2014/main" id="{249D7BF7-A4E8-4E68-ABC7-FFF54C35E558}"/>
              </a:ext>
            </a:extLst>
          </p:cNvPr>
          <p:cNvSpPr>
            <a:spLocks noGrp="1"/>
          </p:cNvSpPr>
          <p:nvPr>
            <p:ph type="body" sz="quarter" idx="18" hasCustomPrompt="1"/>
          </p:nvPr>
        </p:nvSpPr>
        <p:spPr>
          <a:xfrm>
            <a:off x="4781547" y="5405046"/>
            <a:ext cx="2162335" cy="885823"/>
          </a:xfrm>
        </p:spPr>
        <p:txBody>
          <a:bodyPr/>
          <a:lstStyle>
            <a:lvl1pPr>
              <a:defRPr sz="6000" b="0">
                <a:solidFill>
                  <a:srgbClr val="059688"/>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30" name="Text Placeholder 25">
            <a:extLst>
              <a:ext uri="{FF2B5EF4-FFF2-40B4-BE49-F238E27FC236}">
                <a16:creationId xmlns:a16="http://schemas.microsoft.com/office/drawing/2014/main" id="{3B75DADD-E78F-4F8C-8EB7-813A9105EF80}"/>
              </a:ext>
            </a:extLst>
          </p:cNvPr>
          <p:cNvSpPr>
            <a:spLocks noGrp="1"/>
          </p:cNvSpPr>
          <p:nvPr>
            <p:ph type="body" sz="quarter" idx="19" hasCustomPrompt="1"/>
          </p:nvPr>
        </p:nvSpPr>
        <p:spPr>
          <a:xfrm>
            <a:off x="6640290" y="5504187"/>
            <a:ext cx="1754964" cy="687932"/>
          </a:xfrm>
        </p:spPr>
        <p:txBody>
          <a:bodyPr anchor="b"/>
          <a:lstStyle>
            <a:lvl1pPr>
              <a:defRPr/>
            </a:lvl1pPr>
          </a:lstStyle>
          <a:p>
            <a:pPr lvl="0"/>
            <a:r>
              <a:rPr lang="en-US"/>
              <a:t>Enter text here</a:t>
            </a:r>
          </a:p>
        </p:txBody>
      </p:sp>
      <p:sp>
        <p:nvSpPr>
          <p:cNvPr id="33" name="Text Placeholder 32">
            <a:extLst>
              <a:ext uri="{FF2B5EF4-FFF2-40B4-BE49-F238E27FC236}">
                <a16:creationId xmlns:a16="http://schemas.microsoft.com/office/drawing/2014/main" id="{83D537B6-8E18-4F84-9AAF-B15A49D5628F}"/>
              </a:ext>
            </a:extLst>
          </p:cNvPr>
          <p:cNvSpPr>
            <a:spLocks noGrp="1"/>
          </p:cNvSpPr>
          <p:nvPr>
            <p:ph type="body" sz="quarter" idx="21" hasCustomPrompt="1"/>
          </p:nvPr>
        </p:nvSpPr>
        <p:spPr>
          <a:xfrm>
            <a:off x="757972" y="2855090"/>
            <a:ext cx="3336362" cy="527764"/>
          </a:xfrm>
        </p:spPr>
        <p:txBody>
          <a:bodyPr/>
          <a:lstStyle>
            <a:lvl1pPr>
              <a:defRPr/>
            </a:lvl1pPr>
          </a:lstStyle>
          <a:p>
            <a:pPr lvl="0"/>
            <a:r>
              <a:rPr lang="en-US"/>
              <a:t>Enter text here</a:t>
            </a:r>
          </a:p>
        </p:txBody>
      </p:sp>
      <p:sp>
        <p:nvSpPr>
          <p:cNvPr id="34" name="Text Placeholder 14">
            <a:extLst>
              <a:ext uri="{FF2B5EF4-FFF2-40B4-BE49-F238E27FC236}">
                <a16:creationId xmlns:a16="http://schemas.microsoft.com/office/drawing/2014/main" id="{55B64E54-B302-432A-AA2E-F953B7284065}"/>
              </a:ext>
            </a:extLst>
          </p:cNvPr>
          <p:cNvSpPr>
            <a:spLocks noGrp="1"/>
          </p:cNvSpPr>
          <p:nvPr>
            <p:ph type="body" sz="quarter" idx="22" hasCustomPrompt="1"/>
          </p:nvPr>
        </p:nvSpPr>
        <p:spPr>
          <a:xfrm>
            <a:off x="4564162" y="3049404"/>
            <a:ext cx="10800" cy="3528000"/>
          </a:xfrm>
          <a:solidFill>
            <a:srgbClr val="CCCCCC"/>
          </a:solidFill>
        </p:spPr>
        <p:txBody>
          <a:bodyPr/>
          <a:lstStyle>
            <a:lvl1pPr>
              <a:defRPr/>
            </a:lvl1pPr>
          </a:lstStyle>
          <a:p>
            <a:pPr lvl="0"/>
            <a:r>
              <a:rPr lang="en-US"/>
              <a:t> </a:t>
            </a:r>
          </a:p>
        </p:txBody>
      </p:sp>
      <p:sp>
        <p:nvSpPr>
          <p:cNvPr id="35" name="Footer Placeholder 4">
            <a:extLst>
              <a:ext uri="{FF2B5EF4-FFF2-40B4-BE49-F238E27FC236}">
                <a16:creationId xmlns:a16="http://schemas.microsoft.com/office/drawing/2014/main" id="{F0867247-9ACA-A64B-9235-4DEDE277513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6" name="Slide Number Placeholder 5">
            <a:extLst>
              <a:ext uri="{FF2B5EF4-FFF2-40B4-BE49-F238E27FC236}">
                <a16:creationId xmlns:a16="http://schemas.microsoft.com/office/drawing/2014/main" id="{7D8428DF-B93B-3942-8100-0F7BB73976CF}"/>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Tree>
    <p:extLst>
      <p:ext uri="{BB962C8B-B14F-4D97-AF65-F5344CB8AC3E}">
        <p14:creationId xmlns:p14="http://schemas.microsoft.com/office/powerpoint/2010/main" val="3464160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oint with Phone">
    <p:bg>
      <p:bgPr>
        <a:solidFill>
          <a:srgbClr val="CDE9FB"/>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18A476F-B913-4C08-B0CB-914ED710E5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0487" y="925642"/>
            <a:ext cx="2438063" cy="5155108"/>
          </a:xfrm>
          <a:prstGeom prst="rect">
            <a:avLst/>
          </a:prstGeom>
        </p:spPr>
      </p:pic>
      <p:sp>
        <p:nvSpPr>
          <p:cNvPr id="4" name="Picture Placeholder 10">
            <a:extLst>
              <a:ext uri="{FF2B5EF4-FFF2-40B4-BE49-F238E27FC236}">
                <a16:creationId xmlns:a16="http://schemas.microsoft.com/office/drawing/2014/main" id="{3B2C5172-6FC4-4FE7-AB90-EC4CB6324350}"/>
              </a:ext>
            </a:extLst>
          </p:cNvPr>
          <p:cNvSpPr>
            <a:spLocks noGrp="1"/>
          </p:cNvSpPr>
          <p:nvPr>
            <p:ph type="pic" sz="quarter" idx="10" hasCustomPrompt="1"/>
          </p:nvPr>
        </p:nvSpPr>
        <p:spPr>
          <a:xfrm>
            <a:off x="9020331" y="1436851"/>
            <a:ext cx="2233781" cy="4132100"/>
          </a:xfrm>
        </p:spPr>
        <p:txBody>
          <a:bodyPr/>
          <a:lstStyle>
            <a:lvl1pPr algn="ctr">
              <a:defRPr/>
            </a:lvl1pPr>
          </a:lstStyle>
          <a:p>
            <a:r>
              <a:rPr lang="en-US"/>
              <a:t>Click icon to insert screenshot</a:t>
            </a:r>
          </a:p>
        </p:txBody>
      </p:sp>
      <p:sp>
        <p:nvSpPr>
          <p:cNvPr id="5" name="Text Placeholder 3">
            <a:extLst>
              <a:ext uri="{FF2B5EF4-FFF2-40B4-BE49-F238E27FC236}">
                <a16:creationId xmlns:a16="http://schemas.microsoft.com/office/drawing/2014/main" id="{DBEAAC75-C301-4D2F-9F27-B30755D73AEA}"/>
              </a:ext>
            </a:extLst>
          </p:cNvPr>
          <p:cNvSpPr>
            <a:spLocks noGrp="1"/>
          </p:cNvSpPr>
          <p:nvPr>
            <p:ph type="body" sz="quarter" idx="11" hasCustomPrompt="1"/>
          </p:nvPr>
        </p:nvSpPr>
        <p:spPr>
          <a:xfrm>
            <a:off x="756070" y="4338172"/>
            <a:ext cx="2239617" cy="479019"/>
          </a:xfrm>
        </p:spPr>
        <p:txBody>
          <a:bodyPr/>
          <a:lstStyle>
            <a:lvl1pPr>
              <a:defRPr sz="1800" b="1">
                <a:solidFill>
                  <a:schemeClr val="tx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6" name="Text Placeholder 6">
            <a:extLst>
              <a:ext uri="{FF2B5EF4-FFF2-40B4-BE49-F238E27FC236}">
                <a16:creationId xmlns:a16="http://schemas.microsoft.com/office/drawing/2014/main" id="{7A5C2C0C-79FD-4108-8FA0-183B9BD6F2F9}"/>
              </a:ext>
            </a:extLst>
          </p:cNvPr>
          <p:cNvSpPr>
            <a:spLocks noGrp="1"/>
          </p:cNvSpPr>
          <p:nvPr>
            <p:ph type="body" sz="quarter" idx="12" hasCustomPrompt="1"/>
          </p:nvPr>
        </p:nvSpPr>
        <p:spPr>
          <a:xfrm>
            <a:off x="756070" y="4684759"/>
            <a:ext cx="2239617" cy="801641"/>
          </a:xfrm>
        </p:spPr>
        <p:txBody>
          <a:bodyPr/>
          <a:lstStyle>
            <a:lvl1pPr>
              <a:spcAft>
                <a:spcPts val="600"/>
              </a:spcAft>
              <a:defRPr>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E171A731-BBE1-4D01-AA8F-458C02B6EFD3}"/>
              </a:ext>
            </a:extLst>
          </p:cNvPr>
          <p:cNvSpPr>
            <a:spLocks noGrp="1"/>
          </p:cNvSpPr>
          <p:nvPr>
            <p:ph type="body" sz="quarter" idx="13" hasCustomPrompt="1"/>
          </p:nvPr>
        </p:nvSpPr>
        <p:spPr>
          <a:xfrm>
            <a:off x="3508056" y="4338172"/>
            <a:ext cx="2239617" cy="479019"/>
          </a:xfrm>
        </p:spPr>
        <p:txBody>
          <a:bodyPr/>
          <a:lstStyle>
            <a:lvl1pPr>
              <a:defRPr sz="1800" b="1">
                <a:solidFill>
                  <a:schemeClr val="tx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8" name="Text Placeholder 6">
            <a:extLst>
              <a:ext uri="{FF2B5EF4-FFF2-40B4-BE49-F238E27FC236}">
                <a16:creationId xmlns:a16="http://schemas.microsoft.com/office/drawing/2014/main" id="{FAAEA638-296B-4044-8D1C-5A2A1C45CB51}"/>
              </a:ext>
            </a:extLst>
          </p:cNvPr>
          <p:cNvSpPr>
            <a:spLocks noGrp="1"/>
          </p:cNvSpPr>
          <p:nvPr>
            <p:ph type="body" sz="quarter" idx="14" hasCustomPrompt="1"/>
          </p:nvPr>
        </p:nvSpPr>
        <p:spPr>
          <a:xfrm>
            <a:off x="3508057" y="4684759"/>
            <a:ext cx="2239617" cy="801641"/>
          </a:xfrm>
        </p:spPr>
        <p:txBody>
          <a:bodyPr/>
          <a:lstStyle>
            <a:lvl1pPr>
              <a:spcAft>
                <a:spcPts val="600"/>
              </a:spcAft>
              <a:defRPr>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F983B444-CB3E-4E0F-BD2E-2775A65CD00F}"/>
              </a:ext>
            </a:extLst>
          </p:cNvPr>
          <p:cNvSpPr>
            <a:spLocks noGrp="1"/>
          </p:cNvSpPr>
          <p:nvPr>
            <p:ph type="body" sz="quarter" idx="15" hasCustomPrompt="1"/>
          </p:nvPr>
        </p:nvSpPr>
        <p:spPr>
          <a:xfrm>
            <a:off x="6200773" y="4338172"/>
            <a:ext cx="2239617" cy="479019"/>
          </a:xfrm>
        </p:spPr>
        <p:txBody>
          <a:bodyPr/>
          <a:lstStyle>
            <a:lvl1pPr>
              <a:defRPr sz="1800" b="1">
                <a:solidFill>
                  <a:schemeClr val="tx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12" name="Text Placeholder 6">
            <a:extLst>
              <a:ext uri="{FF2B5EF4-FFF2-40B4-BE49-F238E27FC236}">
                <a16:creationId xmlns:a16="http://schemas.microsoft.com/office/drawing/2014/main" id="{165A9D68-58B2-4291-8915-CEF872C78F25}"/>
              </a:ext>
            </a:extLst>
          </p:cNvPr>
          <p:cNvSpPr>
            <a:spLocks noGrp="1"/>
          </p:cNvSpPr>
          <p:nvPr>
            <p:ph type="body" sz="quarter" idx="16" hasCustomPrompt="1"/>
          </p:nvPr>
        </p:nvSpPr>
        <p:spPr>
          <a:xfrm>
            <a:off x="6200774" y="4684759"/>
            <a:ext cx="2239617" cy="801641"/>
          </a:xfrm>
        </p:spPr>
        <p:txBody>
          <a:bodyPr/>
          <a:lstStyle>
            <a:lvl1pPr>
              <a:spcAft>
                <a:spcPts val="600"/>
              </a:spcAft>
              <a:defRPr>
                <a:solidFill>
                  <a:schemeClr val="tx2"/>
                </a:solidFill>
              </a:defRPr>
            </a:lvl1pPr>
            <a:lvl2pPr>
              <a:spcAft>
                <a:spcPts val="600"/>
              </a:spcAft>
              <a:defRPr>
                <a:solidFill>
                  <a:schemeClr val="tx2"/>
                </a:solidFill>
              </a:defRPr>
            </a:lvl2pPr>
            <a:lvl3pPr>
              <a:spcAft>
                <a:spcPts val="600"/>
              </a:spcAft>
              <a:defRPr>
                <a:solidFill>
                  <a:schemeClr val="tx2"/>
                </a:solidFill>
              </a:defRPr>
            </a:lvl3pPr>
            <a:lvl4pPr>
              <a:spcAft>
                <a:spcPts val="600"/>
              </a:spcAft>
              <a:defRPr>
                <a:solidFill>
                  <a:schemeClr val="tx2"/>
                </a:solidFill>
              </a:defRPr>
            </a:lvl4pPr>
            <a:lvl5pPr>
              <a:spcAft>
                <a:spcPts val="600"/>
              </a:spcAft>
              <a:defRPr>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3" name="Text Placeholder 14">
            <a:extLst>
              <a:ext uri="{FF2B5EF4-FFF2-40B4-BE49-F238E27FC236}">
                <a16:creationId xmlns:a16="http://schemas.microsoft.com/office/drawing/2014/main" id="{55BF4555-F6F0-4E47-9837-084CCE106F39}"/>
              </a:ext>
            </a:extLst>
          </p:cNvPr>
          <p:cNvSpPr>
            <a:spLocks noGrp="1"/>
          </p:cNvSpPr>
          <p:nvPr>
            <p:ph type="body" sz="quarter" idx="18" hasCustomPrompt="1"/>
          </p:nvPr>
        </p:nvSpPr>
        <p:spPr>
          <a:xfrm>
            <a:off x="3344065" y="3362249"/>
            <a:ext cx="10800" cy="2412000"/>
          </a:xfrm>
          <a:solidFill>
            <a:srgbClr val="CCCCCC"/>
          </a:solidFill>
        </p:spPr>
        <p:txBody>
          <a:bodyPr/>
          <a:lstStyle>
            <a:lvl1pPr>
              <a:defRPr/>
            </a:lvl1pPr>
          </a:lstStyle>
          <a:p>
            <a:pPr lvl="0"/>
            <a:r>
              <a:rPr lang="en-US"/>
              <a:t> </a:t>
            </a:r>
          </a:p>
        </p:txBody>
      </p:sp>
      <p:sp>
        <p:nvSpPr>
          <p:cNvPr id="14" name="Text Placeholder 14">
            <a:extLst>
              <a:ext uri="{FF2B5EF4-FFF2-40B4-BE49-F238E27FC236}">
                <a16:creationId xmlns:a16="http://schemas.microsoft.com/office/drawing/2014/main" id="{8B9206B1-2696-4247-B684-E2E98ED0928B}"/>
              </a:ext>
            </a:extLst>
          </p:cNvPr>
          <p:cNvSpPr>
            <a:spLocks noGrp="1"/>
          </p:cNvSpPr>
          <p:nvPr>
            <p:ph type="body" sz="quarter" idx="19" hasCustomPrompt="1"/>
          </p:nvPr>
        </p:nvSpPr>
        <p:spPr>
          <a:xfrm>
            <a:off x="6089187" y="3362249"/>
            <a:ext cx="10800" cy="2412000"/>
          </a:xfrm>
          <a:solidFill>
            <a:srgbClr val="CCCCCC"/>
          </a:solidFill>
        </p:spPr>
        <p:txBody>
          <a:bodyPr/>
          <a:lstStyle>
            <a:lvl1pPr>
              <a:defRPr/>
            </a:lvl1pPr>
          </a:lstStyle>
          <a:p>
            <a:pPr lvl="0"/>
            <a:r>
              <a:rPr lang="en-US"/>
              <a:t> </a:t>
            </a:r>
          </a:p>
        </p:txBody>
      </p:sp>
      <p:sp>
        <p:nvSpPr>
          <p:cNvPr id="23" name="Picture Placeholder 22">
            <a:extLst>
              <a:ext uri="{FF2B5EF4-FFF2-40B4-BE49-F238E27FC236}">
                <a16:creationId xmlns:a16="http://schemas.microsoft.com/office/drawing/2014/main" id="{6A4A0735-FB6F-4B03-B6A6-5D61F20DF7F0}"/>
              </a:ext>
            </a:extLst>
          </p:cNvPr>
          <p:cNvSpPr>
            <a:spLocks noGrp="1"/>
          </p:cNvSpPr>
          <p:nvPr>
            <p:ph type="pic" sz="quarter" idx="20" hasCustomPrompt="1"/>
          </p:nvPr>
        </p:nvSpPr>
        <p:spPr>
          <a:xfrm>
            <a:off x="850383" y="3459956"/>
            <a:ext cx="611915" cy="595313"/>
          </a:xfrm>
        </p:spPr>
        <p:txBody>
          <a:bodyPr/>
          <a:lstStyle>
            <a:lvl1pPr algn="ctr">
              <a:defRPr/>
            </a:lvl1pPr>
          </a:lstStyle>
          <a:p>
            <a:r>
              <a:rPr lang="en-US"/>
              <a:t>Icon</a:t>
            </a:r>
          </a:p>
        </p:txBody>
      </p:sp>
      <p:sp>
        <p:nvSpPr>
          <p:cNvPr id="24" name="Picture Placeholder 22">
            <a:extLst>
              <a:ext uri="{FF2B5EF4-FFF2-40B4-BE49-F238E27FC236}">
                <a16:creationId xmlns:a16="http://schemas.microsoft.com/office/drawing/2014/main" id="{9DF00EE8-C939-431D-A108-DCD30DEF496A}"/>
              </a:ext>
            </a:extLst>
          </p:cNvPr>
          <p:cNvSpPr>
            <a:spLocks noGrp="1"/>
          </p:cNvSpPr>
          <p:nvPr>
            <p:ph type="pic" sz="quarter" idx="21" hasCustomPrompt="1"/>
          </p:nvPr>
        </p:nvSpPr>
        <p:spPr>
          <a:xfrm>
            <a:off x="3611887" y="3458570"/>
            <a:ext cx="611915" cy="595313"/>
          </a:xfrm>
        </p:spPr>
        <p:txBody>
          <a:bodyPr/>
          <a:lstStyle>
            <a:lvl1pPr algn="ctr">
              <a:defRPr/>
            </a:lvl1pPr>
          </a:lstStyle>
          <a:p>
            <a:r>
              <a:rPr lang="en-US"/>
              <a:t>Icon</a:t>
            </a:r>
          </a:p>
        </p:txBody>
      </p:sp>
      <p:sp>
        <p:nvSpPr>
          <p:cNvPr id="25" name="Picture Placeholder 22">
            <a:extLst>
              <a:ext uri="{FF2B5EF4-FFF2-40B4-BE49-F238E27FC236}">
                <a16:creationId xmlns:a16="http://schemas.microsoft.com/office/drawing/2014/main" id="{E8907E78-6B35-41DD-929D-E9C0A9FDF781}"/>
              </a:ext>
            </a:extLst>
          </p:cNvPr>
          <p:cNvSpPr>
            <a:spLocks noGrp="1"/>
          </p:cNvSpPr>
          <p:nvPr>
            <p:ph type="pic" sz="quarter" idx="22" hasCustomPrompt="1"/>
          </p:nvPr>
        </p:nvSpPr>
        <p:spPr>
          <a:xfrm>
            <a:off x="6310562" y="3443342"/>
            <a:ext cx="611915" cy="595313"/>
          </a:xfrm>
        </p:spPr>
        <p:txBody>
          <a:bodyPr/>
          <a:lstStyle>
            <a:lvl1pPr algn="ctr">
              <a:defRPr/>
            </a:lvl1pPr>
          </a:lstStyle>
          <a:p>
            <a:r>
              <a:rPr lang="en-US"/>
              <a:t>Icon</a:t>
            </a:r>
          </a:p>
        </p:txBody>
      </p:sp>
      <p:sp>
        <p:nvSpPr>
          <p:cNvPr id="34" name="Footer Placeholder 4">
            <a:extLst>
              <a:ext uri="{FF2B5EF4-FFF2-40B4-BE49-F238E27FC236}">
                <a16:creationId xmlns:a16="http://schemas.microsoft.com/office/drawing/2014/main" id="{D7442C8F-92D3-B240-A19E-0C85A1B6484A}"/>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5" name="Slide Number Placeholder 5">
            <a:extLst>
              <a:ext uri="{FF2B5EF4-FFF2-40B4-BE49-F238E27FC236}">
                <a16:creationId xmlns:a16="http://schemas.microsoft.com/office/drawing/2014/main" id="{AAB14CC0-8173-6B40-BAB1-6867F4F8C12B}"/>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6" name="Title 2">
            <a:extLst>
              <a:ext uri="{FF2B5EF4-FFF2-40B4-BE49-F238E27FC236}">
                <a16:creationId xmlns:a16="http://schemas.microsoft.com/office/drawing/2014/main" id="{8A75EB7B-F079-424C-83BC-D0414E5A222E}"/>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231807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with 4 Points">
    <p:bg>
      <p:bgPr>
        <a:solidFill>
          <a:srgbClr val="F2F2F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31A3CEE-03F6-450D-9B11-25A5679634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4711" y="925642"/>
            <a:ext cx="2438063" cy="5155108"/>
          </a:xfrm>
          <a:prstGeom prst="rect">
            <a:avLst/>
          </a:prstGeom>
        </p:spPr>
      </p:pic>
      <p:sp>
        <p:nvSpPr>
          <p:cNvPr id="13" name="Picture Placeholder 10">
            <a:extLst>
              <a:ext uri="{FF2B5EF4-FFF2-40B4-BE49-F238E27FC236}">
                <a16:creationId xmlns:a16="http://schemas.microsoft.com/office/drawing/2014/main" id="{CE1B34DC-4372-4C5B-9C02-D20890FA2DCB}"/>
              </a:ext>
            </a:extLst>
          </p:cNvPr>
          <p:cNvSpPr>
            <a:spLocks noGrp="1"/>
          </p:cNvSpPr>
          <p:nvPr>
            <p:ph type="pic" sz="quarter" idx="10" hasCustomPrompt="1"/>
          </p:nvPr>
        </p:nvSpPr>
        <p:spPr>
          <a:xfrm>
            <a:off x="6004555" y="1436851"/>
            <a:ext cx="2233781" cy="4132100"/>
          </a:xfrm>
        </p:spPr>
        <p:txBody>
          <a:bodyPr/>
          <a:lstStyle>
            <a:lvl1pPr algn="ctr">
              <a:defRPr/>
            </a:lvl1pPr>
          </a:lstStyle>
          <a:p>
            <a:r>
              <a:rPr lang="en-US"/>
              <a:t>Click icon to insert screenshot</a:t>
            </a:r>
          </a:p>
        </p:txBody>
      </p:sp>
      <p:sp>
        <p:nvSpPr>
          <p:cNvPr id="10" name="Text Placeholder 9">
            <a:extLst>
              <a:ext uri="{FF2B5EF4-FFF2-40B4-BE49-F238E27FC236}">
                <a16:creationId xmlns:a16="http://schemas.microsoft.com/office/drawing/2014/main" id="{D3ACC747-3CA4-4E96-9D5B-483708A6D11E}"/>
              </a:ext>
            </a:extLst>
          </p:cNvPr>
          <p:cNvSpPr>
            <a:spLocks noGrp="1"/>
          </p:cNvSpPr>
          <p:nvPr>
            <p:ph type="body" sz="quarter" idx="11" hasCustomPrompt="1"/>
          </p:nvPr>
        </p:nvSpPr>
        <p:spPr>
          <a:xfrm>
            <a:off x="8761230" y="1332113"/>
            <a:ext cx="649678" cy="305808"/>
          </a:xfrm>
        </p:spPr>
        <p:txBody>
          <a:bodyPr/>
          <a:lstStyle>
            <a:lvl1pPr>
              <a:defRPr b="1"/>
            </a:lvl1pPr>
          </a:lstStyle>
          <a:p>
            <a:pPr lvl="0"/>
            <a:r>
              <a:rPr lang="en-US"/>
              <a:t>01</a:t>
            </a:r>
          </a:p>
        </p:txBody>
      </p:sp>
      <p:sp>
        <p:nvSpPr>
          <p:cNvPr id="32" name="Text Placeholder 31">
            <a:extLst>
              <a:ext uri="{FF2B5EF4-FFF2-40B4-BE49-F238E27FC236}">
                <a16:creationId xmlns:a16="http://schemas.microsoft.com/office/drawing/2014/main" id="{3C4F4B68-AC54-46B6-8FB0-13B99DF1BAD3}"/>
              </a:ext>
            </a:extLst>
          </p:cNvPr>
          <p:cNvSpPr>
            <a:spLocks noGrp="1"/>
          </p:cNvSpPr>
          <p:nvPr>
            <p:ph type="body" sz="quarter" idx="12" hasCustomPrompt="1"/>
          </p:nvPr>
        </p:nvSpPr>
        <p:spPr>
          <a:xfrm>
            <a:off x="8761230" y="1630280"/>
            <a:ext cx="2615430" cy="69888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33" name="Text Placeholder 9">
            <a:extLst>
              <a:ext uri="{FF2B5EF4-FFF2-40B4-BE49-F238E27FC236}">
                <a16:creationId xmlns:a16="http://schemas.microsoft.com/office/drawing/2014/main" id="{BD2B5665-B616-40DD-B145-79F7180CD847}"/>
              </a:ext>
            </a:extLst>
          </p:cNvPr>
          <p:cNvSpPr>
            <a:spLocks noGrp="1"/>
          </p:cNvSpPr>
          <p:nvPr>
            <p:ph type="body" sz="quarter" idx="13" hasCustomPrompt="1"/>
          </p:nvPr>
        </p:nvSpPr>
        <p:spPr>
          <a:xfrm>
            <a:off x="8761230" y="2546317"/>
            <a:ext cx="649678" cy="305808"/>
          </a:xfrm>
        </p:spPr>
        <p:txBody>
          <a:bodyPr/>
          <a:lstStyle>
            <a:lvl1pPr>
              <a:defRPr b="1"/>
            </a:lvl1pPr>
          </a:lstStyle>
          <a:p>
            <a:pPr lvl="0"/>
            <a:r>
              <a:rPr lang="en-US"/>
              <a:t>02</a:t>
            </a:r>
          </a:p>
        </p:txBody>
      </p:sp>
      <p:sp>
        <p:nvSpPr>
          <p:cNvPr id="34" name="Text Placeholder 31">
            <a:extLst>
              <a:ext uri="{FF2B5EF4-FFF2-40B4-BE49-F238E27FC236}">
                <a16:creationId xmlns:a16="http://schemas.microsoft.com/office/drawing/2014/main" id="{D55062BA-35E1-4248-BC7D-43C57181C9C4}"/>
              </a:ext>
            </a:extLst>
          </p:cNvPr>
          <p:cNvSpPr>
            <a:spLocks noGrp="1"/>
          </p:cNvSpPr>
          <p:nvPr>
            <p:ph type="body" sz="quarter" idx="14" hasCustomPrompt="1"/>
          </p:nvPr>
        </p:nvSpPr>
        <p:spPr>
          <a:xfrm>
            <a:off x="8761230" y="2857097"/>
            <a:ext cx="2615430" cy="69888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35" name="Text Placeholder 9">
            <a:extLst>
              <a:ext uri="{FF2B5EF4-FFF2-40B4-BE49-F238E27FC236}">
                <a16:creationId xmlns:a16="http://schemas.microsoft.com/office/drawing/2014/main" id="{73BC0FF8-ACC3-4D89-A937-7B749789DED0}"/>
              </a:ext>
            </a:extLst>
          </p:cNvPr>
          <p:cNvSpPr>
            <a:spLocks noGrp="1"/>
          </p:cNvSpPr>
          <p:nvPr>
            <p:ph type="body" sz="quarter" idx="15" hasCustomPrompt="1"/>
          </p:nvPr>
        </p:nvSpPr>
        <p:spPr>
          <a:xfrm>
            <a:off x="8761230" y="3766827"/>
            <a:ext cx="649678" cy="305808"/>
          </a:xfrm>
        </p:spPr>
        <p:txBody>
          <a:bodyPr/>
          <a:lstStyle>
            <a:lvl1pPr>
              <a:defRPr b="1"/>
            </a:lvl1pPr>
          </a:lstStyle>
          <a:p>
            <a:pPr lvl="0"/>
            <a:r>
              <a:rPr lang="en-US"/>
              <a:t>03</a:t>
            </a:r>
          </a:p>
        </p:txBody>
      </p:sp>
      <p:sp>
        <p:nvSpPr>
          <p:cNvPr id="36" name="Text Placeholder 31">
            <a:extLst>
              <a:ext uri="{FF2B5EF4-FFF2-40B4-BE49-F238E27FC236}">
                <a16:creationId xmlns:a16="http://schemas.microsoft.com/office/drawing/2014/main" id="{D88DE0D2-3BA5-4238-8D7C-41DD0B6BAF52}"/>
              </a:ext>
            </a:extLst>
          </p:cNvPr>
          <p:cNvSpPr>
            <a:spLocks noGrp="1"/>
          </p:cNvSpPr>
          <p:nvPr>
            <p:ph type="body" sz="quarter" idx="16" hasCustomPrompt="1"/>
          </p:nvPr>
        </p:nvSpPr>
        <p:spPr>
          <a:xfrm>
            <a:off x="8761230" y="4064997"/>
            <a:ext cx="2615430" cy="69888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37" name="Text Placeholder 9">
            <a:extLst>
              <a:ext uri="{FF2B5EF4-FFF2-40B4-BE49-F238E27FC236}">
                <a16:creationId xmlns:a16="http://schemas.microsoft.com/office/drawing/2014/main" id="{93D1E8B2-09ED-4658-ACD1-737B05D31797}"/>
              </a:ext>
            </a:extLst>
          </p:cNvPr>
          <p:cNvSpPr>
            <a:spLocks noGrp="1"/>
          </p:cNvSpPr>
          <p:nvPr>
            <p:ph type="body" sz="quarter" idx="17" hasCustomPrompt="1"/>
          </p:nvPr>
        </p:nvSpPr>
        <p:spPr>
          <a:xfrm>
            <a:off x="8761231" y="4981031"/>
            <a:ext cx="649678" cy="305808"/>
          </a:xfrm>
        </p:spPr>
        <p:txBody>
          <a:bodyPr/>
          <a:lstStyle>
            <a:lvl1pPr>
              <a:defRPr b="1"/>
            </a:lvl1pPr>
          </a:lstStyle>
          <a:p>
            <a:pPr lvl="0"/>
            <a:r>
              <a:rPr lang="en-US"/>
              <a:t>04</a:t>
            </a:r>
          </a:p>
        </p:txBody>
      </p:sp>
      <p:sp>
        <p:nvSpPr>
          <p:cNvPr id="38" name="Text Placeholder 31">
            <a:extLst>
              <a:ext uri="{FF2B5EF4-FFF2-40B4-BE49-F238E27FC236}">
                <a16:creationId xmlns:a16="http://schemas.microsoft.com/office/drawing/2014/main" id="{74186232-9F33-4D9E-8426-59DA198FD8F9}"/>
              </a:ext>
            </a:extLst>
          </p:cNvPr>
          <p:cNvSpPr>
            <a:spLocks noGrp="1"/>
          </p:cNvSpPr>
          <p:nvPr>
            <p:ph type="body" sz="quarter" idx="18" hasCustomPrompt="1"/>
          </p:nvPr>
        </p:nvSpPr>
        <p:spPr>
          <a:xfrm>
            <a:off x="8761231" y="5291813"/>
            <a:ext cx="2615430" cy="69888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28" name="Footer Placeholder 4">
            <a:extLst>
              <a:ext uri="{FF2B5EF4-FFF2-40B4-BE49-F238E27FC236}">
                <a16:creationId xmlns:a16="http://schemas.microsoft.com/office/drawing/2014/main" id="{5F78C377-5A10-B34E-A856-519E3841F825}"/>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9" name="Slide Number Placeholder 5">
            <a:extLst>
              <a:ext uri="{FF2B5EF4-FFF2-40B4-BE49-F238E27FC236}">
                <a16:creationId xmlns:a16="http://schemas.microsoft.com/office/drawing/2014/main" id="{0360946A-5823-E84C-BE3C-CA1B976095FD}"/>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0" name="Title 2">
            <a:extLst>
              <a:ext uri="{FF2B5EF4-FFF2-40B4-BE49-F238E27FC236}">
                <a16:creationId xmlns:a16="http://schemas.microsoft.com/office/drawing/2014/main" id="{A6DC3734-A4BA-B64D-AF36-80A80892F190}"/>
              </a:ext>
            </a:extLst>
          </p:cNvPr>
          <p:cNvSpPr>
            <a:spLocks noGrp="1"/>
          </p:cNvSpPr>
          <p:nvPr>
            <p:ph type="title" hasCustomPrompt="1"/>
          </p:nvPr>
        </p:nvSpPr>
        <p:spPr>
          <a:xfrm>
            <a:off x="696802" y="1406931"/>
            <a:ext cx="4535067" cy="1483141"/>
          </a:xfrm>
        </p:spPr>
        <p:txBody>
          <a:bodyPr/>
          <a:lstStyle>
            <a:lvl1pPr>
              <a:defRPr/>
            </a:lvl1pPr>
          </a:lstStyle>
          <a:p>
            <a:r>
              <a:rPr lang="en-US"/>
              <a:t>Enter title here</a:t>
            </a:r>
          </a:p>
        </p:txBody>
      </p:sp>
    </p:spTree>
    <p:extLst>
      <p:ext uri="{BB962C8B-B14F-4D97-AF65-F5344CB8AC3E}">
        <p14:creationId xmlns:p14="http://schemas.microsoft.com/office/powerpoint/2010/main" val="3348942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with Image">
    <p:bg>
      <p:bgPr>
        <a:solidFill>
          <a:srgbClr val="DCEDE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31A3CEE-03F6-450D-9B11-25A5679634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34400" y="925642"/>
            <a:ext cx="2438063" cy="5155108"/>
          </a:xfrm>
          <a:prstGeom prst="rect">
            <a:avLst/>
          </a:prstGeom>
        </p:spPr>
      </p:pic>
      <p:sp>
        <p:nvSpPr>
          <p:cNvPr id="13" name="Picture Placeholder 10">
            <a:extLst>
              <a:ext uri="{FF2B5EF4-FFF2-40B4-BE49-F238E27FC236}">
                <a16:creationId xmlns:a16="http://schemas.microsoft.com/office/drawing/2014/main" id="{CE1B34DC-4372-4C5B-9C02-D20890FA2DCB}"/>
              </a:ext>
            </a:extLst>
          </p:cNvPr>
          <p:cNvSpPr>
            <a:spLocks noGrp="1"/>
          </p:cNvSpPr>
          <p:nvPr>
            <p:ph type="pic" sz="quarter" idx="10" hasCustomPrompt="1"/>
          </p:nvPr>
        </p:nvSpPr>
        <p:spPr>
          <a:xfrm>
            <a:off x="8634244" y="1436851"/>
            <a:ext cx="2233781" cy="4132100"/>
          </a:xfrm>
        </p:spPr>
        <p:txBody>
          <a:bodyPr/>
          <a:lstStyle>
            <a:lvl1pPr algn="ctr">
              <a:defRPr/>
            </a:lvl1pPr>
          </a:lstStyle>
          <a:p>
            <a:r>
              <a:rPr lang="en-US"/>
              <a:t>Click icon to insert screenshot</a:t>
            </a:r>
          </a:p>
        </p:txBody>
      </p:sp>
      <p:sp>
        <p:nvSpPr>
          <p:cNvPr id="23" name="Footer Placeholder 4">
            <a:extLst>
              <a:ext uri="{FF2B5EF4-FFF2-40B4-BE49-F238E27FC236}">
                <a16:creationId xmlns:a16="http://schemas.microsoft.com/office/drawing/2014/main" id="{33FE4709-E490-F644-A5C8-42061FBC53BB}"/>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4" name="Slide Number Placeholder 5">
            <a:extLst>
              <a:ext uri="{FF2B5EF4-FFF2-40B4-BE49-F238E27FC236}">
                <a16:creationId xmlns:a16="http://schemas.microsoft.com/office/drawing/2014/main" id="{CCD9866E-79AD-E447-AA0F-7A9F6BC71A8F}"/>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5" name="Text Placeholder 3">
            <a:extLst>
              <a:ext uri="{FF2B5EF4-FFF2-40B4-BE49-F238E27FC236}">
                <a16:creationId xmlns:a16="http://schemas.microsoft.com/office/drawing/2014/main" id="{FBB29959-F727-EE4C-8EBA-57C5DEBE42B0}"/>
              </a:ext>
            </a:extLst>
          </p:cNvPr>
          <p:cNvSpPr>
            <a:spLocks noGrp="1"/>
          </p:cNvSpPr>
          <p:nvPr>
            <p:ph type="body" sz="quarter" idx="13" hasCustomPrompt="1"/>
          </p:nvPr>
        </p:nvSpPr>
        <p:spPr>
          <a:xfrm>
            <a:off x="839789" y="2784444"/>
            <a:ext cx="7206082" cy="2987706"/>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itle 2">
            <a:extLst>
              <a:ext uri="{FF2B5EF4-FFF2-40B4-BE49-F238E27FC236}">
                <a16:creationId xmlns:a16="http://schemas.microsoft.com/office/drawing/2014/main" id="{9C344436-FC21-BF4A-8FCE-703E40C401FB}"/>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1412388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ne with Video">
    <p:bg>
      <p:bgPr>
        <a:solidFill>
          <a:srgbClr val="F2F2F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31A3CEE-03F6-450D-9B11-25A5679634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34400" y="925642"/>
            <a:ext cx="2438063" cy="5155108"/>
          </a:xfrm>
          <a:prstGeom prst="rect">
            <a:avLst/>
          </a:prstGeom>
        </p:spPr>
      </p:pic>
      <p:sp>
        <p:nvSpPr>
          <p:cNvPr id="10" name="Media Placeholder 9">
            <a:extLst>
              <a:ext uri="{FF2B5EF4-FFF2-40B4-BE49-F238E27FC236}">
                <a16:creationId xmlns:a16="http://schemas.microsoft.com/office/drawing/2014/main" id="{D38B34BD-5383-4A90-9581-527F0E07B431}"/>
              </a:ext>
            </a:extLst>
          </p:cNvPr>
          <p:cNvSpPr>
            <a:spLocks noGrp="1"/>
          </p:cNvSpPr>
          <p:nvPr>
            <p:ph type="media" sz="quarter" idx="10" hasCustomPrompt="1"/>
          </p:nvPr>
        </p:nvSpPr>
        <p:spPr>
          <a:xfrm>
            <a:off x="8634868" y="1441922"/>
            <a:ext cx="2229982" cy="4127028"/>
          </a:xfrm>
        </p:spPr>
        <p:txBody>
          <a:bodyPr/>
          <a:lstStyle>
            <a:lvl1pPr algn="ctr">
              <a:defRPr/>
            </a:lvl1pPr>
          </a:lstStyle>
          <a:p>
            <a:r>
              <a:rPr lang="en-US"/>
              <a:t>Click icon to insert video</a:t>
            </a:r>
          </a:p>
        </p:txBody>
      </p:sp>
      <p:sp>
        <p:nvSpPr>
          <p:cNvPr id="26" name="Footer Placeholder 4">
            <a:extLst>
              <a:ext uri="{FF2B5EF4-FFF2-40B4-BE49-F238E27FC236}">
                <a16:creationId xmlns:a16="http://schemas.microsoft.com/office/drawing/2014/main" id="{B9F4D7D6-F066-B44D-B28B-16B84ED6536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7" name="Slide Number Placeholder 5">
            <a:extLst>
              <a:ext uri="{FF2B5EF4-FFF2-40B4-BE49-F238E27FC236}">
                <a16:creationId xmlns:a16="http://schemas.microsoft.com/office/drawing/2014/main" id="{C2EA9F5B-BAEB-DD4A-8814-A67DC8A9D6F5}"/>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9" name="Text Placeholder 3">
            <a:extLst>
              <a:ext uri="{FF2B5EF4-FFF2-40B4-BE49-F238E27FC236}">
                <a16:creationId xmlns:a16="http://schemas.microsoft.com/office/drawing/2014/main" id="{A70DC82C-FF0F-4C45-884A-3D06C7D40B96}"/>
              </a:ext>
            </a:extLst>
          </p:cNvPr>
          <p:cNvSpPr>
            <a:spLocks noGrp="1"/>
          </p:cNvSpPr>
          <p:nvPr>
            <p:ph type="body" sz="quarter" idx="13" hasCustomPrompt="1"/>
          </p:nvPr>
        </p:nvSpPr>
        <p:spPr>
          <a:xfrm>
            <a:off x="839789" y="2784444"/>
            <a:ext cx="7206082" cy="2987706"/>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itle 2">
            <a:extLst>
              <a:ext uri="{FF2B5EF4-FFF2-40B4-BE49-F238E27FC236}">
                <a16:creationId xmlns:a16="http://schemas.microsoft.com/office/drawing/2014/main" id="{5726B9AB-8DAC-F44E-88C2-ACEF4973DE9E}"/>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1239146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x Phone">
    <p:bg>
      <p:bgPr>
        <a:solidFill>
          <a:srgbClr val="F2F2F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31A3CEE-03F6-450D-9B11-25A5679634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34400" y="925642"/>
            <a:ext cx="2438063" cy="5155108"/>
          </a:xfrm>
          <a:prstGeom prst="rect">
            <a:avLst/>
          </a:prstGeom>
        </p:spPr>
      </p:pic>
      <p:pic>
        <p:nvPicPr>
          <p:cNvPr id="11" name="Graphic 10">
            <a:extLst>
              <a:ext uri="{FF2B5EF4-FFF2-40B4-BE49-F238E27FC236}">
                <a16:creationId xmlns:a16="http://schemas.microsoft.com/office/drawing/2014/main" id="{9240B6FE-6273-48F4-9059-7ECA7C2712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59898" y="925642"/>
            <a:ext cx="2438063" cy="5155108"/>
          </a:xfrm>
          <a:prstGeom prst="rect">
            <a:avLst/>
          </a:prstGeom>
        </p:spPr>
      </p:pic>
      <p:sp>
        <p:nvSpPr>
          <p:cNvPr id="13" name="Content Placeholder 12">
            <a:extLst>
              <a:ext uri="{FF2B5EF4-FFF2-40B4-BE49-F238E27FC236}">
                <a16:creationId xmlns:a16="http://schemas.microsoft.com/office/drawing/2014/main" id="{5781F8DF-60AE-428C-A756-11A6BC96D647}"/>
              </a:ext>
            </a:extLst>
          </p:cNvPr>
          <p:cNvSpPr>
            <a:spLocks noGrp="1"/>
          </p:cNvSpPr>
          <p:nvPr>
            <p:ph sz="quarter" idx="10" hasCustomPrompt="1"/>
          </p:nvPr>
        </p:nvSpPr>
        <p:spPr>
          <a:xfrm>
            <a:off x="5562441" y="1441812"/>
            <a:ext cx="2233771" cy="4123169"/>
          </a:xfrm>
        </p:spPr>
        <p:txBody>
          <a:bodyPr/>
          <a:lstStyle>
            <a:lvl1pPr algn="ctr">
              <a:defRPr/>
            </a:lvl1pPr>
          </a:lstStyle>
          <a:p>
            <a:pPr lvl="0"/>
            <a:r>
              <a:rPr lang="en-US"/>
              <a:t>Click icons to insert image or video</a:t>
            </a:r>
          </a:p>
        </p:txBody>
      </p:sp>
      <p:sp>
        <p:nvSpPr>
          <p:cNvPr id="14" name="Content Placeholder 12">
            <a:extLst>
              <a:ext uri="{FF2B5EF4-FFF2-40B4-BE49-F238E27FC236}">
                <a16:creationId xmlns:a16="http://schemas.microsoft.com/office/drawing/2014/main" id="{8AF5EA88-CE76-40BF-98A6-165EABCA00CF}"/>
              </a:ext>
            </a:extLst>
          </p:cNvPr>
          <p:cNvSpPr>
            <a:spLocks noGrp="1"/>
          </p:cNvSpPr>
          <p:nvPr>
            <p:ph sz="quarter" idx="11" hasCustomPrompt="1"/>
          </p:nvPr>
        </p:nvSpPr>
        <p:spPr>
          <a:xfrm>
            <a:off x="8636545" y="1441812"/>
            <a:ext cx="2233771" cy="4123169"/>
          </a:xfrm>
        </p:spPr>
        <p:txBody>
          <a:bodyPr/>
          <a:lstStyle>
            <a:lvl1pPr algn="ctr">
              <a:defRPr/>
            </a:lvl1pPr>
          </a:lstStyle>
          <a:p>
            <a:pPr lvl="0"/>
            <a:r>
              <a:rPr lang="en-US"/>
              <a:t>Click icons to insert image or video</a:t>
            </a:r>
          </a:p>
        </p:txBody>
      </p:sp>
      <p:sp>
        <p:nvSpPr>
          <p:cNvPr id="34" name="Footer Placeholder 4">
            <a:extLst>
              <a:ext uri="{FF2B5EF4-FFF2-40B4-BE49-F238E27FC236}">
                <a16:creationId xmlns:a16="http://schemas.microsoft.com/office/drawing/2014/main" id="{9EE30578-E456-F04A-B6DF-F295F992F9D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5" name="Slide Number Placeholder 5">
            <a:extLst>
              <a:ext uri="{FF2B5EF4-FFF2-40B4-BE49-F238E27FC236}">
                <a16:creationId xmlns:a16="http://schemas.microsoft.com/office/drawing/2014/main" id="{FBB9E7D4-78D6-384F-A55A-739D6D7364B0}"/>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6" name="Title 2">
            <a:extLst>
              <a:ext uri="{FF2B5EF4-FFF2-40B4-BE49-F238E27FC236}">
                <a16:creationId xmlns:a16="http://schemas.microsoft.com/office/drawing/2014/main" id="{1B0505DA-EFBC-1543-850C-121090948311}"/>
              </a:ext>
            </a:extLst>
          </p:cNvPr>
          <p:cNvSpPr>
            <a:spLocks noGrp="1"/>
          </p:cNvSpPr>
          <p:nvPr>
            <p:ph type="title" hasCustomPrompt="1"/>
          </p:nvPr>
        </p:nvSpPr>
        <p:spPr>
          <a:xfrm>
            <a:off x="696802" y="1406931"/>
            <a:ext cx="4281598" cy="2407360"/>
          </a:xfrm>
        </p:spPr>
        <p:txBody>
          <a:bodyPr/>
          <a:lstStyle>
            <a:lvl1pPr>
              <a:defRPr/>
            </a:lvl1pPr>
          </a:lstStyle>
          <a:p>
            <a:r>
              <a:rPr lang="en-US"/>
              <a:t>Enter title here</a:t>
            </a:r>
          </a:p>
        </p:txBody>
      </p:sp>
    </p:spTree>
    <p:extLst>
      <p:ext uri="{BB962C8B-B14F-4D97-AF65-F5344CB8AC3E}">
        <p14:creationId xmlns:p14="http://schemas.microsoft.com/office/powerpoint/2010/main" val="30383426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04393381-5A76-4426-8D23-D90BDD31FC2D}"/>
              </a:ext>
            </a:extLst>
          </p:cNvPr>
          <p:cNvSpPr>
            <a:spLocks noGrp="1"/>
          </p:cNvSpPr>
          <p:nvPr>
            <p:ph type="body" sz="quarter" idx="10" hasCustomPrompt="1"/>
          </p:nvPr>
        </p:nvSpPr>
        <p:spPr>
          <a:xfrm>
            <a:off x="1048897" y="2678553"/>
            <a:ext cx="792480" cy="606425"/>
          </a:xfrm>
        </p:spPr>
        <p:txBody>
          <a:bodyPr anchor="ctr"/>
          <a:lstStyle>
            <a:lvl1pPr>
              <a:defRPr sz="4000">
                <a:solidFill>
                  <a:srgbClr val="CCCCCC"/>
                </a:solidFill>
                <a:latin typeface="Red Hat Text" panose="02010503040201060303" pitchFamily="2" charset="77"/>
              </a:defRPr>
            </a:lvl1pPr>
          </a:lstStyle>
          <a:p>
            <a:pPr lvl="0"/>
            <a:r>
              <a:rPr lang="en-US"/>
              <a:t>01</a:t>
            </a:r>
          </a:p>
        </p:txBody>
      </p:sp>
      <p:sp>
        <p:nvSpPr>
          <p:cNvPr id="20" name="Text Placeholder 18">
            <a:extLst>
              <a:ext uri="{FF2B5EF4-FFF2-40B4-BE49-F238E27FC236}">
                <a16:creationId xmlns:a16="http://schemas.microsoft.com/office/drawing/2014/main" id="{FB6DA822-5B38-456A-B658-9F515AB71B45}"/>
              </a:ext>
            </a:extLst>
          </p:cNvPr>
          <p:cNvSpPr>
            <a:spLocks noGrp="1"/>
          </p:cNvSpPr>
          <p:nvPr>
            <p:ph type="body" sz="quarter" idx="11" hasCustomPrompt="1"/>
          </p:nvPr>
        </p:nvSpPr>
        <p:spPr>
          <a:xfrm>
            <a:off x="1048897" y="3592159"/>
            <a:ext cx="792480" cy="606425"/>
          </a:xfrm>
        </p:spPr>
        <p:txBody>
          <a:bodyPr anchor="ctr"/>
          <a:lstStyle>
            <a:lvl1pPr>
              <a:defRPr sz="4000">
                <a:solidFill>
                  <a:srgbClr val="CCCCCC"/>
                </a:solidFill>
                <a:latin typeface="Red Hat Text" panose="02010503040201060303" pitchFamily="2" charset="77"/>
              </a:defRPr>
            </a:lvl1pPr>
          </a:lstStyle>
          <a:p>
            <a:pPr lvl="0"/>
            <a:r>
              <a:rPr lang="en-US"/>
              <a:t>02</a:t>
            </a:r>
          </a:p>
        </p:txBody>
      </p:sp>
      <p:sp>
        <p:nvSpPr>
          <p:cNvPr id="21" name="Text Placeholder 18">
            <a:extLst>
              <a:ext uri="{FF2B5EF4-FFF2-40B4-BE49-F238E27FC236}">
                <a16:creationId xmlns:a16="http://schemas.microsoft.com/office/drawing/2014/main" id="{932818A7-C1B8-42B0-8BDF-69E965CA9921}"/>
              </a:ext>
            </a:extLst>
          </p:cNvPr>
          <p:cNvSpPr>
            <a:spLocks noGrp="1"/>
          </p:cNvSpPr>
          <p:nvPr>
            <p:ph type="body" sz="quarter" idx="12" hasCustomPrompt="1"/>
          </p:nvPr>
        </p:nvSpPr>
        <p:spPr>
          <a:xfrm>
            <a:off x="1048897" y="4497120"/>
            <a:ext cx="792480" cy="606425"/>
          </a:xfrm>
        </p:spPr>
        <p:txBody>
          <a:bodyPr anchor="ctr"/>
          <a:lstStyle>
            <a:lvl1pPr>
              <a:defRPr sz="4000">
                <a:solidFill>
                  <a:srgbClr val="CCCCCC"/>
                </a:solidFill>
                <a:latin typeface="Red Hat Text" panose="02010503040201060303" pitchFamily="2" charset="77"/>
              </a:defRPr>
            </a:lvl1pPr>
          </a:lstStyle>
          <a:p>
            <a:pPr lvl="0"/>
            <a:r>
              <a:rPr lang="en-US"/>
              <a:t>03</a:t>
            </a:r>
          </a:p>
        </p:txBody>
      </p:sp>
      <p:sp>
        <p:nvSpPr>
          <p:cNvPr id="22" name="Text Placeholder 18">
            <a:extLst>
              <a:ext uri="{FF2B5EF4-FFF2-40B4-BE49-F238E27FC236}">
                <a16:creationId xmlns:a16="http://schemas.microsoft.com/office/drawing/2014/main" id="{11D6658F-F591-48BF-B694-821C1F9397F7}"/>
              </a:ext>
            </a:extLst>
          </p:cNvPr>
          <p:cNvSpPr>
            <a:spLocks noGrp="1"/>
          </p:cNvSpPr>
          <p:nvPr>
            <p:ph type="body" sz="quarter" idx="13" hasCustomPrompt="1"/>
          </p:nvPr>
        </p:nvSpPr>
        <p:spPr>
          <a:xfrm>
            <a:off x="1048897" y="5413902"/>
            <a:ext cx="792480" cy="606425"/>
          </a:xfrm>
        </p:spPr>
        <p:txBody>
          <a:bodyPr anchor="ctr"/>
          <a:lstStyle>
            <a:lvl1pPr>
              <a:defRPr sz="4000">
                <a:solidFill>
                  <a:srgbClr val="CCCCCC"/>
                </a:solidFill>
                <a:latin typeface="Red Hat Text" panose="02010503040201060303" pitchFamily="2" charset="77"/>
              </a:defRPr>
            </a:lvl1pPr>
          </a:lstStyle>
          <a:p>
            <a:pPr lvl="0"/>
            <a:r>
              <a:rPr lang="en-US"/>
              <a:t>04</a:t>
            </a:r>
          </a:p>
        </p:txBody>
      </p:sp>
      <p:sp>
        <p:nvSpPr>
          <p:cNvPr id="24" name="Text Placeholder 23">
            <a:extLst>
              <a:ext uri="{FF2B5EF4-FFF2-40B4-BE49-F238E27FC236}">
                <a16:creationId xmlns:a16="http://schemas.microsoft.com/office/drawing/2014/main" id="{E8DD5F9B-F5BA-4AD6-ABBF-091DE83CD693}"/>
              </a:ext>
            </a:extLst>
          </p:cNvPr>
          <p:cNvSpPr>
            <a:spLocks noGrp="1"/>
          </p:cNvSpPr>
          <p:nvPr>
            <p:ph type="body" sz="quarter" idx="14" hasCustomPrompt="1"/>
          </p:nvPr>
        </p:nvSpPr>
        <p:spPr>
          <a:xfrm>
            <a:off x="1841377" y="2678553"/>
            <a:ext cx="2555558" cy="606425"/>
          </a:xfrm>
        </p:spPr>
        <p:txBody>
          <a:bodyPr anchor="ctr"/>
          <a:lstStyle>
            <a:lvl1pPr>
              <a:defRPr sz="1800">
                <a:latin typeface="Red Hat Text" panose="02010503040201060303" pitchFamily="2" charset="77"/>
              </a:defRPr>
            </a:lvl1pPr>
          </a:lstStyle>
          <a:p>
            <a:pPr lvl="0"/>
            <a:r>
              <a:rPr lang="en-US"/>
              <a:t>Enter section header</a:t>
            </a:r>
          </a:p>
        </p:txBody>
      </p:sp>
      <p:sp>
        <p:nvSpPr>
          <p:cNvPr id="25" name="Text Placeholder 23">
            <a:extLst>
              <a:ext uri="{FF2B5EF4-FFF2-40B4-BE49-F238E27FC236}">
                <a16:creationId xmlns:a16="http://schemas.microsoft.com/office/drawing/2014/main" id="{BEFFA156-3FB0-4449-AA37-B4A15B1873CD}"/>
              </a:ext>
            </a:extLst>
          </p:cNvPr>
          <p:cNvSpPr>
            <a:spLocks noGrp="1"/>
          </p:cNvSpPr>
          <p:nvPr>
            <p:ph type="body" sz="quarter" idx="15" hasCustomPrompt="1"/>
          </p:nvPr>
        </p:nvSpPr>
        <p:spPr>
          <a:xfrm>
            <a:off x="1841377" y="3592159"/>
            <a:ext cx="2555558" cy="606425"/>
          </a:xfrm>
        </p:spPr>
        <p:txBody>
          <a:bodyPr anchor="ctr"/>
          <a:lstStyle>
            <a:lvl1pPr>
              <a:defRPr sz="1800">
                <a:latin typeface="Red Hat Text" panose="02010503040201060303" pitchFamily="2" charset="77"/>
              </a:defRPr>
            </a:lvl1pPr>
          </a:lstStyle>
          <a:p>
            <a:pPr lvl="0"/>
            <a:r>
              <a:rPr lang="en-US"/>
              <a:t>Enter section header</a:t>
            </a:r>
          </a:p>
        </p:txBody>
      </p:sp>
      <p:sp>
        <p:nvSpPr>
          <p:cNvPr id="26" name="Text Placeholder 23">
            <a:extLst>
              <a:ext uri="{FF2B5EF4-FFF2-40B4-BE49-F238E27FC236}">
                <a16:creationId xmlns:a16="http://schemas.microsoft.com/office/drawing/2014/main" id="{60FAEDB1-27FE-4FEF-87B8-5E49FCB1A498}"/>
              </a:ext>
            </a:extLst>
          </p:cNvPr>
          <p:cNvSpPr>
            <a:spLocks noGrp="1"/>
          </p:cNvSpPr>
          <p:nvPr>
            <p:ph type="body" sz="quarter" idx="16" hasCustomPrompt="1"/>
          </p:nvPr>
        </p:nvSpPr>
        <p:spPr>
          <a:xfrm>
            <a:off x="1841377" y="4497120"/>
            <a:ext cx="2555558" cy="606425"/>
          </a:xfrm>
        </p:spPr>
        <p:txBody>
          <a:bodyPr anchor="ctr"/>
          <a:lstStyle>
            <a:lvl1pPr>
              <a:defRPr sz="1800">
                <a:latin typeface="Red Hat Text" panose="02010503040201060303" pitchFamily="2" charset="77"/>
              </a:defRPr>
            </a:lvl1pPr>
          </a:lstStyle>
          <a:p>
            <a:pPr lvl="0"/>
            <a:r>
              <a:rPr lang="en-US"/>
              <a:t>Enter section header</a:t>
            </a:r>
          </a:p>
        </p:txBody>
      </p:sp>
      <p:sp>
        <p:nvSpPr>
          <p:cNvPr id="27" name="Text Placeholder 23">
            <a:extLst>
              <a:ext uri="{FF2B5EF4-FFF2-40B4-BE49-F238E27FC236}">
                <a16:creationId xmlns:a16="http://schemas.microsoft.com/office/drawing/2014/main" id="{3273C3D2-DAE8-4F08-9810-F9FA83A42AF5}"/>
              </a:ext>
            </a:extLst>
          </p:cNvPr>
          <p:cNvSpPr>
            <a:spLocks noGrp="1"/>
          </p:cNvSpPr>
          <p:nvPr>
            <p:ph type="body" sz="quarter" idx="17" hasCustomPrompt="1"/>
          </p:nvPr>
        </p:nvSpPr>
        <p:spPr>
          <a:xfrm>
            <a:off x="1841377" y="5413902"/>
            <a:ext cx="2555558" cy="606425"/>
          </a:xfrm>
        </p:spPr>
        <p:txBody>
          <a:bodyPr anchor="ctr"/>
          <a:lstStyle>
            <a:lvl1pPr>
              <a:defRPr sz="1800">
                <a:latin typeface="Red Hat Text" panose="02010503040201060303" pitchFamily="2" charset="77"/>
              </a:defRPr>
            </a:lvl1pPr>
          </a:lstStyle>
          <a:p>
            <a:pPr lvl="0"/>
            <a:r>
              <a:rPr lang="en-US"/>
              <a:t>Enter section header</a:t>
            </a:r>
          </a:p>
        </p:txBody>
      </p:sp>
      <p:sp>
        <p:nvSpPr>
          <p:cNvPr id="28" name="Text Placeholder 18">
            <a:extLst>
              <a:ext uri="{FF2B5EF4-FFF2-40B4-BE49-F238E27FC236}">
                <a16:creationId xmlns:a16="http://schemas.microsoft.com/office/drawing/2014/main" id="{C81CEE74-031A-4D17-A1E9-1139B6D79456}"/>
              </a:ext>
            </a:extLst>
          </p:cNvPr>
          <p:cNvSpPr>
            <a:spLocks noGrp="1"/>
          </p:cNvSpPr>
          <p:nvPr>
            <p:ph type="body" sz="quarter" idx="18" hasCustomPrompt="1"/>
          </p:nvPr>
        </p:nvSpPr>
        <p:spPr>
          <a:xfrm>
            <a:off x="6281064" y="2678553"/>
            <a:ext cx="792480" cy="606425"/>
          </a:xfrm>
        </p:spPr>
        <p:txBody>
          <a:bodyPr anchor="ctr"/>
          <a:lstStyle>
            <a:lvl1pPr>
              <a:defRPr sz="4000">
                <a:solidFill>
                  <a:srgbClr val="CCCCCC"/>
                </a:solidFill>
                <a:latin typeface="Red Hat Text" panose="02010503040201060303" pitchFamily="2" charset="77"/>
              </a:defRPr>
            </a:lvl1pPr>
          </a:lstStyle>
          <a:p>
            <a:pPr lvl="0"/>
            <a:r>
              <a:rPr lang="en-US"/>
              <a:t>05</a:t>
            </a:r>
          </a:p>
        </p:txBody>
      </p:sp>
      <p:sp>
        <p:nvSpPr>
          <p:cNvPr id="29" name="Text Placeholder 18">
            <a:extLst>
              <a:ext uri="{FF2B5EF4-FFF2-40B4-BE49-F238E27FC236}">
                <a16:creationId xmlns:a16="http://schemas.microsoft.com/office/drawing/2014/main" id="{980609F0-67DC-44F0-ABD3-EB47B422A4C5}"/>
              </a:ext>
            </a:extLst>
          </p:cNvPr>
          <p:cNvSpPr>
            <a:spLocks noGrp="1"/>
          </p:cNvSpPr>
          <p:nvPr>
            <p:ph type="body" sz="quarter" idx="19" hasCustomPrompt="1"/>
          </p:nvPr>
        </p:nvSpPr>
        <p:spPr>
          <a:xfrm>
            <a:off x="6281064" y="3592159"/>
            <a:ext cx="792480" cy="606425"/>
          </a:xfrm>
        </p:spPr>
        <p:txBody>
          <a:bodyPr anchor="ctr"/>
          <a:lstStyle>
            <a:lvl1pPr>
              <a:defRPr sz="4000">
                <a:solidFill>
                  <a:srgbClr val="CCCCCC"/>
                </a:solidFill>
                <a:latin typeface="Red Hat Text" panose="02010503040201060303" pitchFamily="2" charset="77"/>
              </a:defRPr>
            </a:lvl1pPr>
          </a:lstStyle>
          <a:p>
            <a:pPr lvl="0"/>
            <a:r>
              <a:rPr lang="en-US"/>
              <a:t>06</a:t>
            </a:r>
          </a:p>
        </p:txBody>
      </p:sp>
      <p:sp>
        <p:nvSpPr>
          <p:cNvPr id="30" name="Text Placeholder 18">
            <a:extLst>
              <a:ext uri="{FF2B5EF4-FFF2-40B4-BE49-F238E27FC236}">
                <a16:creationId xmlns:a16="http://schemas.microsoft.com/office/drawing/2014/main" id="{62DFA63E-56D7-4078-BDB5-5465B3B3119F}"/>
              </a:ext>
            </a:extLst>
          </p:cNvPr>
          <p:cNvSpPr>
            <a:spLocks noGrp="1"/>
          </p:cNvSpPr>
          <p:nvPr>
            <p:ph type="body" sz="quarter" idx="20" hasCustomPrompt="1"/>
          </p:nvPr>
        </p:nvSpPr>
        <p:spPr>
          <a:xfrm>
            <a:off x="6281064" y="4497120"/>
            <a:ext cx="792480" cy="606425"/>
          </a:xfrm>
        </p:spPr>
        <p:txBody>
          <a:bodyPr anchor="ctr"/>
          <a:lstStyle>
            <a:lvl1pPr>
              <a:defRPr sz="4000">
                <a:solidFill>
                  <a:srgbClr val="CCCCCC"/>
                </a:solidFill>
                <a:latin typeface="Red Hat Text" panose="02010503040201060303" pitchFamily="2" charset="77"/>
              </a:defRPr>
            </a:lvl1pPr>
          </a:lstStyle>
          <a:p>
            <a:pPr lvl="0"/>
            <a:r>
              <a:rPr lang="en-US"/>
              <a:t>07</a:t>
            </a:r>
          </a:p>
        </p:txBody>
      </p:sp>
      <p:sp>
        <p:nvSpPr>
          <p:cNvPr id="31" name="Text Placeholder 18">
            <a:extLst>
              <a:ext uri="{FF2B5EF4-FFF2-40B4-BE49-F238E27FC236}">
                <a16:creationId xmlns:a16="http://schemas.microsoft.com/office/drawing/2014/main" id="{5BF2D821-6DFF-4415-B1C2-358DA1CC4C24}"/>
              </a:ext>
            </a:extLst>
          </p:cNvPr>
          <p:cNvSpPr>
            <a:spLocks noGrp="1"/>
          </p:cNvSpPr>
          <p:nvPr>
            <p:ph type="body" sz="quarter" idx="21" hasCustomPrompt="1"/>
          </p:nvPr>
        </p:nvSpPr>
        <p:spPr>
          <a:xfrm>
            <a:off x="6281064" y="5413902"/>
            <a:ext cx="792480" cy="606425"/>
          </a:xfrm>
        </p:spPr>
        <p:txBody>
          <a:bodyPr anchor="ctr"/>
          <a:lstStyle>
            <a:lvl1pPr>
              <a:defRPr sz="4000">
                <a:solidFill>
                  <a:srgbClr val="CCCCCC"/>
                </a:solidFill>
                <a:latin typeface="Red Hat Text" panose="02010503040201060303" pitchFamily="2" charset="77"/>
              </a:defRPr>
            </a:lvl1pPr>
          </a:lstStyle>
          <a:p>
            <a:pPr lvl="0"/>
            <a:r>
              <a:rPr lang="en-US"/>
              <a:t>08</a:t>
            </a:r>
          </a:p>
        </p:txBody>
      </p:sp>
      <p:sp>
        <p:nvSpPr>
          <p:cNvPr id="32" name="Text Placeholder 23">
            <a:extLst>
              <a:ext uri="{FF2B5EF4-FFF2-40B4-BE49-F238E27FC236}">
                <a16:creationId xmlns:a16="http://schemas.microsoft.com/office/drawing/2014/main" id="{005C2317-4D0D-4172-A5ED-52CAFB35C637}"/>
              </a:ext>
            </a:extLst>
          </p:cNvPr>
          <p:cNvSpPr>
            <a:spLocks noGrp="1"/>
          </p:cNvSpPr>
          <p:nvPr>
            <p:ph type="body" sz="quarter" idx="22" hasCustomPrompt="1"/>
          </p:nvPr>
        </p:nvSpPr>
        <p:spPr>
          <a:xfrm>
            <a:off x="7073544" y="2678553"/>
            <a:ext cx="2555558" cy="606425"/>
          </a:xfrm>
        </p:spPr>
        <p:txBody>
          <a:bodyPr anchor="ctr"/>
          <a:lstStyle>
            <a:lvl1pPr>
              <a:defRPr sz="1800">
                <a:latin typeface="Red Hat Text" panose="02010503040201060303" pitchFamily="2" charset="77"/>
              </a:defRPr>
            </a:lvl1pPr>
          </a:lstStyle>
          <a:p>
            <a:pPr lvl="0"/>
            <a:r>
              <a:rPr lang="en-US"/>
              <a:t>Enter section header</a:t>
            </a:r>
          </a:p>
        </p:txBody>
      </p:sp>
      <p:sp>
        <p:nvSpPr>
          <p:cNvPr id="33" name="Text Placeholder 23">
            <a:extLst>
              <a:ext uri="{FF2B5EF4-FFF2-40B4-BE49-F238E27FC236}">
                <a16:creationId xmlns:a16="http://schemas.microsoft.com/office/drawing/2014/main" id="{9B9946B8-9A9A-4564-9E65-36E69005CDE8}"/>
              </a:ext>
            </a:extLst>
          </p:cNvPr>
          <p:cNvSpPr>
            <a:spLocks noGrp="1"/>
          </p:cNvSpPr>
          <p:nvPr>
            <p:ph type="body" sz="quarter" idx="23" hasCustomPrompt="1"/>
          </p:nvPr>
        </p:nvSpPr>
        <p:spPr>
          <a:xfrm>
            <a:off x="7073544" y="3592159"/>
            <a:ext cx="2555558" cy="606425"/>
          </a:xfrm>
        </p:spPr>
        <p:txBody>
          <a:bodyPr anchor="ctr"/>
          <a:lstStyle>
            <a:lvl1pPr>
              <a:defRPr sz="1800">
                <a:latin typeface="Red Hat Text" panose="02010503040201060303" pitchFamily="2" charset="77"/>
              </a:defRPr>
            </a:lvl1pPr>
          </a:lstStyle>
          <a:p>
            <a:pPr lvl="0"/>
            <a:r>
              <a:rPr lang="en-US"/>
              <a:t>Enter section header</a:t>
            </a:r>
          </a:p>
        </p:txBody>
      </p:sp>
      <p:sp>
        <p:nvSpPr>
          <p:cNvPr id="34" name="Text Placeholder 23">
            <a:extLst>
              <a:ext uri="{FF2B5EF4-FFF2-40B4-BE49-F238E27FC236}">
                <a16:creationId xmlns:a16="http://schemas.microsoft.com/office/drawing/2014/main" id="{A301515A-51CB-4ADF-ACFD-F9EBBCE507C5}"/>
              </a:ext>
            </a:extLst>
          </p:cNvPr>
          <p:cNvSpPr>
            <a:spLocks noGrp="1"/>
          </p:cNvSpPr>
          <p:nvPr>
            <p:ph type="body" sz="quarter" idx="24" hasCustomPrompt="1"/>
          </p:nvPr>
        </p:nvSpPr>
        <p:spPr>
          <a:xfrm>
            <a:off x="7073544" y="4497120"/>
            <a:ext cx="2555558" cy="606425"/>
          </a:xfrm>
        </p:spPr>
        <p:txBody>
          <a:bodyPr anchor="ctr"/>
          <a:lstStyle>
            <a:lvl1pPr>
              <a:defRPr sz="1800">
                <a:latin typeface="Red Hat Text" panose="02010503040201060303" pitchFamily="2" charset="77"/>
              </a:defRPr>
            </a:lvl1pPr>
          </a:lstStyle>
          <a:p>
            <a:pPr lvl="0"/>
            <a:r>
              <a:rPr lang="en-US"/>
              <a:t>Enter section header</a:t>
            </a:r>
          </a:p>
        </p:txBody>
      </p:sp>
      <p:sp>
        <p:nvSpPr>
          <p:cNvPr id="35" name="Text Placeholder 23">
            <a:extLst>
              <a:ext uri="{FF2B5EF4-FFF2-40B4-BE49-F238E27FC236}">
                <a16:creationId xmlns:a16="http://schemas.microsoft.com/office/drawing/2014/main" id="{C1AD200F-FC73-4720-87A9-E7DE9271BA89}"/>
              </a:ext>
            </a:extLst>
          </p:cNvPr>
          <p:cNvSpPr>
            <a:spLocks noGrp="1"/>
          </p:cNvSpPr>
          <p:nvPr>
            <p:ph type="body" sz="quarter" idx="25" hasCustomPrompt="1"/>
          </p:nvPr>
        </p:nvSpPr>
        <p:spPr>
          <a:xfrm>
            <a:off x="7073544" y="5413902"/>
            <a:ext cx="2555558" cy="606425"/>
          </a:xfrm>
        </p:spPr>
        <p:txBody>
          <a:bodyPr anchor="ctr"/>
          <a:lstStyle>
            <a:lvl1pPr>
              <a:defRPr sz="1800">
                <a:latin typeface="Red Hat Text" panose="02010503040201060303" pitchFamily="2" charset="77"/>
              </a:defRPr>
            </a:lvl1pPr>
          </a:lstStyle>
          <a:p>
            <a:pPr lvl="0"/>
            <a:r>
              <a:rPr lang="en-US"/>
              <a:t>Enter section header</a:t>
            </a:r>
          </a:p>
        </p:txBody>
      </p:sp>
      <p:sp>
        <p:nvSpPr>
          <p:cNvPr id="36" name="Text Placeholder 14">
            <a:extLst>
              <a:ext uri="{FF2B5EF4-FFF2-40B4-BE49-F238E27FC236}">
                <a16:creationId xmlns:a16="http://schemas.microsoft.com/office/drawing/2014/main" id="{4E5BB3D5-D37E-43DD-A703-2AE2DCDDB669}"/>
              </a:ext>
            </a:extLst>
          </p:cNvPr>
          <p:cNvSpPr>
            <a:spLocks noGrp="1"/>
          </p:cNvSpPr>
          <p:nvPr>
            <p:ph type="body" sz="quarter" idx="26" hasCustomPrompt="1"/>
          </p:nvPr>
        </p:nvSpPr>
        <p:spPr>
          <a:xfrm>
            <a:off x="851956" y="2684902"/>
            <a:ext cx="7200" cy="3348000"/>
          </a:xfrm>
          <a:solidFill>
            <a:srgbClr val="CCCCCC"/>
          </a:solidFill>
        </p:spPr>
        <p:txBody>
          <a:bodyPr/>
          <a:lstStyle>
            <a:lvl1pPr>
              <a:defRPr>
                <a:latin typeface="Red Hat Text" panose="02010503040201060303" pitchFamily="2" charset="77"/>
              </a:defRPr>
            </a:lvl1pPr>
          </a:lstStyle>
          <a:p>
            <a:pPr lvl="0"/>
            <a:r>
              <a:rPr lang="en-US"/>
              <a:t> </a:t>
            </a:r>
          </a:p>
        </p:txBody>
      </p:sp>
      <p:sp>
        <p:nvSpPr>
          <p:cNvPr id="37" name="Text Placeholder 14">
            <a:extLst>
              <a:ext uri="{FF2B5EF4-FFF2-40B4-BE49-F238E27FC236}">
                <a16:creationId xmlns:a16="http://schemas.microsoft.com/office/drawing/2014/main" id="{75475710-827F-45C0-A162-9B29DC00DF15}"/>
              </a:ext>
            </a:extLst>
          </p:cNvPr>
          <p:cNvSpPr>
            <a:spLocks noGrp="1"/>
          </p:cNvSpPr>
          <p:nvPr>
            <p:ph type="body" sz="quarter" idx="27" hasCustomPrompt="1"/>
          </p:nvPr>
        </p:nvSpPr>
        <p:spPr>
          <a:xfrm>
            <a:off x="6091238" y="2684902"/>
            <a:ext cx="7200" cy="3348000"/>
          </a:xfrm>
          <a:solidFill>
            <a:srgbClr val="CCCCCC"/>
          </a:solidFill>
        </p:spPr>
        <p:txBody>
          <a:bodyPr/>
          <a:lstStyle>
            <a:lvl1pPr>
              <a:defRPr>
                <a:latin typeface="Red Hat Text" panose="02010503040201060303" pitchFamily="2" charset="77"/>
              </a:defRPr>
            </a:lvl1pPr>
          </a:lstStyle>
          <a:p>
            <a:pPr lvl="0"/>
            <a:r>
              <a:rPr lang="en-US"/>
              <a:t> </a:t>
            </a:r>
          </a:p>
        </p:txBody>
      </p:sp>
      <p:sp>
        <p:nvSpPr>
          <p:cNvPr id="3" name="Title 2">
            <a:extLst>
              <a:ext uri="{FF2B5EF4-FFF2-40B4-BE49-F238E27FC236}">
                <a16:creationId xmlns:a16="http://schemas.microsoft.com/office/drawing/2014/main" id="{8DF2EBFD-B0B3-4421-A975-20438F73B450}"/>
              </a:ext>
            </a:extLst>
          </p:cNvPr>
          <p:cNvSpPr>
            <a:spLocks noGrp="1"/>
          </p:cNvSpPr>
          <p:nvPr>
            <p:ph type="title" hasCustomPrompt="1"/>
          </p:nvPr>
        </p:nvSpPr>
        <p:spPr>
          <a:xfrm>
            <a:off x="696807" y="1393841"/>
            <a:ext cx="7315200" cy="1395926"/>
          </a:xfrm>
        </p:spPr>
        <p:txBody>
          <a:bodyPr/>
          <a:lstStyle>
            <a:lvl1pPr>
              <a:defRPr sz="6200">
                <a:latin typeface="Red Hat Text" panose="02010503040201060303" pitchFamily="2" charset="77"/>
              </a:defRPr>
            </a:lvl1pPr>
          </a:lstStyle>
          <a:p>
            <a:r>
              <a:rPr lang="en-US"/>
              <a:t>Enter title here</a:t>
            </a:r>
          </a:p>
        </p:txBody>
      </p:sp>
    </p:spTree>
    <p:extLst>
      <p:ext uri="{BB962C8B-B14F-4D97-AF65-F5344CB8AC3E}">
        <p14:creationId xmlns:p14="http://schemas.microsoft.com/office/powerpoint/2010/main" val="42647246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ptop">
    <p:bg>
      <p:bgPr>
        <a:solidFill>
          <a:srgbClr val="CDE9FB"/>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B6FB453-09E6-4A45-B306-DE9D3BD5293B}"/>
              </a:ext>
            </a:extLst>
          </p:cNvPr>
          <p:cNvGrpSpPr/>
          <p:nvPr userDrawn="1"/>
        </p:nvGrpSpPr>
        <p:grpSpPr>
          <a:xfrm>
            <a:off x="922157" y="2740432"/>
            <a:ext cx="5897744" cy="3355579"/>
            <a:chOff x="5600700" y="1996429"/>
            <a:chExt cx="5918563" cy="3367424"/>
          </a:xfrm>
        </p:grpSpPr>
        <p:sp>
          <p:nvSpPr>
            <p:cNvPr id="7" name="Graphic 8">
              <a:extLst>
                <a:ext uri="{FF2B5EF4-FFF2-40B4-BE49-F238E27FC236}">
                  <a16:creationId xmlns:a16="http://schemas.microsoft.com/office/drawing/2014/main" id="{2C032ED5-AABD-4FF9-B1A5-1D0A99C46A9E}"/>
                </a:ext>
              </a:extLst>
            </p:cNvPr>
            <p:cNvSpPr/>
            <p:nvPr/>
          </p:nvSpPr>
          <p:spPr>
            <a:xfrm>
              <a:off x="5962504" y="1996429"/>
              <a:ext cx="5204311" cy="3061316"/>
            </a:xfrm>
            <a:prstGeom prst="roundRect">
              <a:avLst>
                <a:gd name="adj" fmla="val 5206"/>
              </a:avLst>
            </a:prstGeom>
            <a:solidFill>
              <a:schemeClr val="bg2"/>
            </a:solidFill>
            <a:ln w="13221" cap="flat">
              <a:noFill/>
              <a:prstDash val="solid"/>
              <a:miter/>
            </a:ln>
          </p:spPr>
          <p:txBody>
            <a:bodyPr rtlCol="0" anchor="ctr"/>
            <a:lstStyle/>
            <a:p>
              <a:endParaRPr lang="en-US" sz="7200"/>
            </a:p>
          </p:txBody>
        </p:sp>
        <p:sp>
          <p:nvSpPr>
            <p:cNvPr id="8" name="Graphic 8">
              <a:extLst>
                <a:ext uri="{FF2B5EF4-FFF2-40B4-BE49-F238E27FC236}">
                  <a16:creationId xmlns:a16="http://schemas.microsoft.com/office/drawing/2014/main" id="{CB551EF9-6E9C-417B-A23C-9D39913A7A2C}"/>
                </a:ext>
              </a:extLst>
            </p:cNvPr>
            <p:cNvSpPr/>
            <p:nvPr/>
          </p:nvSpPr>
          <p:spPr>
            <a:xfrm>
              <a:off x="5600700" y="5134213"/>
              <a:ext cx="5918563" cy="229640"/>
            </a:xfrm>
            <a:custGeom>
              <a:avLst/>
              <a:gdLst>
                <a:gd name="connsiteX0" fmla="*/ 6553496 w 6610579"/>
                <a:gd name="connsiteY0" fmla="*/ -98 h 256490"/>
                <a:gd name="connsiteX1" fmla="*/ 3682125 w 6610579"/>
                <a:gd name="connsiteY1" fmla="*/ -98 h 256490"/>
                <a:gd name="connsiteX2" fmla="*/ 3643651 w 6610579"/>
                <a:gd name="connsiteY2" fmla="*/ 38376 h 256490"/>
                <a:gd name="connsiteX3" fmla="*/ 3643651 w 6610579"/>
                <a:gd name="connsiteY3" fmla="*/ 38376 h 256490"/>
                <a:gd name="connsiteX4" fmla="*/ 3605178 w 6610579"/>
                <a:gd name="connsiteY4" fmla="*/ 76849 h 256490"/>
                <a:gd name="connsiteX5" fmla="*/ 3005202 w 6610579"/>
                <a:gd name="connsiteY5" fmla="*/ 76849 h 256490"/>
                <a:gd name="connsiteX6" fmla="*/ 2966728 w 6610579"/>
                <a:gd name="connsiteY6" fmla="*/ 38376 h 256490"/>
                <a:gd name="connsiteX7" fmla="*/ 2966728 w 6610579"/>
                <a:gd name="connsiteY7" fmla="*/ 38376 h 256490"/>
                <a:gd name="connsiteX8" fmla="*/ 2928254 w 6610579"/>
                <a:gd name="connsiteY8" fmla="*/ -98 h 256490"/>
                <a:gd name="connsiteX9" fmla="*/ 56883 w 6610579"/>
                <a:gd name="connsiteY9" fmla="*/ -98 h 256490"/>
                <a:gd name="connsiteX10" fmla="*/ -100 w 6610579"/>
                <a:gd name="connsiteY10" fmla="*/ 56885 h 256490"/>
                <a:gd name="connsiteX11" fmla="*/ -100 w 6610579"/>
                <a:gd name="connsiteY11" fmla="*/ 57018 h 256490"/>
                <a:gd name="connsiteX12" fmla="*/ -100 w 6610579"/>
                <a:gd name="connsiteY12" fmla="*/ 85443 h 256490"/>
                <a:gd name="connsiteX13" fmla="*/ 170850 w 6610579"/>
                <a:gd name="connsiteY13" fmla="*/ 256393 h 256490"/>
                <a:gd name="connsiteX14" fmla="*/ 6439530 w 6610579"/>
                <a:gd name="connsiteY14" fmla="*/ 256393 h 256490"/>
                <a:gd name="connsiteX15" fmla="*/ 6610479 w 6610579"/>
                <a:gd name="connsiteY15" fmla="*/ 85443 h 256490"/>
                <a:gd name="connsiteX16" fmla="*/ 6610479 w 6610579"/>
                <a:gd name="connsiteY16" fmla="*/ 57018 h 256490"/>
                <a:gd name="connsiteX17" fmla="*/ 6553628 w 6610579"/>
                <a:gd name="connsiteY17" fmla="*/ -98 h 256490"/>
                <a:gd name="connsiteX18" fmla="*/ 6553496 w 6610579"/>
                <a:gd name="connsiteY18" fmla="*/ -98 h 25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10579" h="256490">
                  <a:moveTo>
                    <a:pt x="6553496" y="-98"/>
                  </a:moveTo>
                  <a:lnTo>
                    <a:pt x="3682125" y="-98"/>
                  </a:lnTo>
                  <a:cubicBezTo>
                    <a:pt x="3660879" y="-98"/>
                    <a:pt x="3643651" y="17130"/>
                    <a:pt x="3643651" y="38376"/>
                  </a:cubicBezTo>
                  <a:lnTo>
                    <a:pt x="3643651" y="38376"/>
                  </a:lnTo>
                  <a:cubicBezTo>
                    <a:pt x="3643651" y="59622"/>
                    <a:pt x="3626424" y="76849"/>
                    <a:pt x="3605178" y="76849"/>
                  </a:cubicBezTo>
                  <a:lnTo>
                    <a:pt x="3005202" y="76849"/>
                  </a:lnTo>
                  <a:cubicBezTo>
                    <a:pt x="2983955" y="76849"/>
                    <a:pt x="2966728" y="59622"/>
                    <a:pt x="2966728" y="38376"/>
                  </a:cubicBezTo>
                  <a:lnTo>
                    <a:pt x="2966728" y="38376"/>
                  </a:lnTo>
                  <a:cubicBezTo>
                    <a:pt x="2966728" y="17130"/>
                    <a:pt x="2949501" y="-98"/>
                    <a:pt x="2928254" y="-98"/>
                  </a:cubicBezTo>
                  <a:lnTo>
                    <a:pt x="56883" y="-98"/>
                  </a:lnTo>
                  <a:cubicBezTo>
                    <a:pt x="25417" y="-98"/>
                    <a:pt x="-100" y="25419"/>
                    <a:pt x="-100" y="56885"/>
                  </a:cubicBezTo>
                  <a:cubicBezTo>
                    <a:pt x="-100" y="56925"/>
                    <a:pt x="-100" y="56978"/>
                    <a:pt x="-100" y="57018"/>
                  </a:cubicBezTo>
                  <a:lnTo>
                    <a:pt x="-100" y="85443"/>
                  </a:lnTo>
                  <a:cubicBezTo>
                    <a:pt x="-100" y="179855"/>
                    <a:pt x="76437" y="256393"/>
                    <a:pt x="170850" y="256393"/>
                  </a:cubicBezTo>
                  <a:lnTo>
                    <a:pt x="6439530" y="256393"/>
                  </a:lnTo>
                  <a:cubicBezTo>
                    <a:pt x="6533942" y="256393"/>
                    <a:pt x="6610479" y="179855"/>
                    <a:pt x="6610479" y="85443"/>
                  </a:cubicBezTo>
                  <a:lnTo>
                    <a:pt x="6610479" y="57018"/>
                  </a:lnTo>
                  <a:cubicBezTo>
                    <a:pt x="6610545" y="25551"/>
                    <a:pt x="6585095" y="-18"/>
                    <a:pt x="6553628" y="-98"/>
                  </a:cubicBezTo>
                  <a:cubicBezTo>
                    <a:pt x="6553589" y="-98"/>
                    <a:pt x="6553536" y="-98"/>
                    <a:pt x="6553496" y="-98"/>
                  </a:cubicBezTo>
                  <a:close/>
                </a:path>
              </a:pathLst>
            </a:custGeom>
            <a:solidFill>
              <a:schemeClr val="bg2"/>
            </a:solidFill>
            <a:ln w="13221" cap="flat">
              <a:noFill/>
              <a:prstDash val="solid"/>
              <a:miter/>
            </a:ln>
          </p:spPr>
          <p:txBody>
            <a:bodyPr rtlCol="0" anchor="ctr"/>
            <a:lstStyle/>
            <a:p>
              <a:endParaRPr lang="en-US" sz="7200"/>
            </a:p>
          </p:txBody>
        </p:sp>
        <p:sp>
          <p:nvSpPr>
            <p:cNvPr id="9" name="Graphic 8">
              <a:extLst>
                <a:ext uri="{FF2B5EF4-FFF2-40B4-BE49-F238E27FC236}">
                  <a16:creationId xmlns:a16="http://schemas.microsoft.com/office/drawing/2014/main" id="{2CF873E7-3E69-4DB1-87C8-0B6FB9B39319}"/>
                </a:ext>
              </a:extLst>
            </p:cNvPr>
            <p:cNvSpPr/>
            <p:nvPr userDrawn="1"/>
          </p:nvSpPr>
          <p:spPr>
            <a:xfrm>
              <a:off x="6107209" y="2144057"/>
              <a:ext cx="4914900" cy="2766061"/>
            </a:xfrm>
            <a:prstGeom prst="roundRect">
              <a:avLst>
                <a:gd name="adj" fmla="val 5206"/>
              </a:avLst>
            </a:prstGeom>
            <a:solidFill>
              <a:srgbClr val="F0F0F0"/>
            </a:solidFill>
            <a:ln w="13221" cap="flat">
              <a:noFill/>
              <a:prstDash val="solid"/>
              <a:miter/>
            </a:ln>
          </p:spPr>
          <p:txBody>
            <a:bodyPr rtlCol="0" anchor="ctr"/>
            <a:lstStyle/>
            <a:p>
              <a:endParaRPr lang="en-US" sz="7200"/>
            </a:p>
          </p:txBody>
        </p:sp>
      </p:grpSp>
      <p:sp>
        <p:nvSpPr>
          <p:cNvPr id="16" name="Content Placeholder 15">
            <a:extLst>
              <a:ext uri="{FF2B5EF4-FFF2-40B4-BE49-F238E27FC236}">
                <a16:creationId xmlns:a16="http://schemas.microsoft.com/office/drawing/2014/main" id="{D2E56D69-9363-47BF-95F0-EFC97CD8E184}"/>
              </a:ext>
            </a:extLst>
          </p:cNvPr>
          <p:cNvSpPr>
            <a:spLocks noGrp="1"/>
          </p:cNvSpPr>
          <p:nvPr>
            <p:ph sz="quarter" idx="10" hasCustomPrompt="1"/>
          </p:nvPr>
        </p:nvSpPr>
        <p:spPr>
          <a:xfrm>
            <a:off x="1428666" y="2885946"/>
            <a:ext cx="4895830" cy="2756331"/>
          </a:xfrm>
          <a:prstGeom prst="roundRect">
            <a:avLst>
              <a:gd name="adj" fmla="val 5132"/>
            </a:avLst>
          </a:prstGeom>
          <a:noFill/>
        </p:spPr>
        <p:txBody>
          <a:bodyPr/>
          <a:lstStyle>
            <a:lvl1pPr algn="ctr">
              <a:defRPr/>
            </a:lvl1pPr>
          </a:lstStyle>
          <a:p>
            <a:pPr lvl="0"/>
            <a:r>
              <a:rPr lang="en-US"/>
              <a:t>Click icons to insert an image or video</a:t>
            </a:r>
          </a:p>
        </p:txBody>
      </p:sp>
      <p:sp>
        <p:nvSpPr>
          <p:cNvPr id="19" name="Picture Placeholder 8">
            <a:extLst>
              <a:ext uri="{FF2B5EF4-FFF2-40B4-BE49-F238E27FC236}">
                <a16:creationId xmlns:a16="http://schemas.microsoft.com/office/drawing/2014/main" id="{F6C662F1-8FB0-4FAB-90F2-B4D454D7DAB7}"/>
              </a:ext>
            </a:extLst>
          </p:cNvPr>
          <p:cNvSpPr>
            <a:spLocks noGrp="1"/>
          </p:cNvSpPr>
          <p:nvPr>
            <p:ph type="pic" sz="quarter" idx="11" hasCustomPrompt="1"/>
          </p:nvPr>
        </p:nvSpPr>
        <p:spPr>
          <a:xfrm>
            <a:off x="8162924" y="1028700"/>
            <a:ext cx="4029076" cy="5829300"/>
          </a:xfrm>
        </p:spPr>
        <p:txBody>
          <a:bodyPr/>
          <a:lstStyle>
            <a:lvl1pPr algn="ctr">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a:t>Click icon to insert illustration OR</a:t>
            </a:r>
            <a:br>
              <a:rPr lang="en-US"/>
            </a:br>
            <a:br>
              <a:rPr lang="en-US"/>
            </a:br>
            <a:r>
              <a:rPr lang="en-US"/>
              <a:t>Copy and paste an illustration into this placeholder from another slide</a:t>
            </a:r>
          </a:p>
          <a:p>
            <a:endParaRPr lang="en-US"/>
          </a:p>
        </p:txBody>
      </p:sp>
      <p:sp>
        <p:nvSpPr>
          <p:cNvPr id="52" name="Footer Placeholder 4">
            <a:extLst>
              <a:ext uri="{FF2B5EF4-FFF2-40B4-BE49-F238E27FC236}">
                <a16:creationId xmlns:a16="http://schemas.microsoft.com/office/drawing/2014/main" id="{9566F7B5-FD19-0547-BDB9-81F658D172ED}"/>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53" name="Slide Number Placeholder 5">
            <a:extLst>
              <a:ext uri="{FF2B5EF4-FFF2-40B4-BE49-F238E27FC236}">
                <a16:creationId xmlns:a16="http://schemas.microsoft.com/office/drawing/2014/main" id="{56D44A5E-C00C-394B-A34D-B3DFF8474E97}"/>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54" name="Title 2">
            <a:extLst>
              <a:ext uri="{FF2B5EF4-FFF2-40B4-BE49-F238E27FC236}">
                <a16:creationId xmlns:a16="http://schemas.microsoft.com/office/drawing/2014/main" id="{71C0DAB0-0106-2442-A445-5074590225FE}"/>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365592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p">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ECA0-BEAD-4E7F-B0DB-6A1D8D0E8F83}"/>
              </a:ext>
            </a:extLst>
          </p:cNvPr>
          <p:cNvSpPr>
            <a:spLocks noGrp="1"/>
          </p:cNvSpPr>
          <p:nvPr>
            <p:ph type="title" hasCustomPrompt="1"/>
          </p:nvPr>
        </p:nvSpPr>
        <p:spPr>
          <a:xfrm>
            <a:off x="694382" y="611295"/>
            <a:ext cx="7315200" cy="1051560"/>
          </a:xfrm>
        </p:spPr>
        <p:txBody>
          <a:bodyPr/>
          <a:lstStyle>
            <a:lvl1pPr>
              <a:defRPr/>
            </a:lvl1pPr>
          </a:lstStyle>
          <a:p>
            <a:r>
              <a:rPr lang="en-US"/>
              <a:t>Enter title here</a:t>
            </a:r>
          </a:p>
        </p:txBody>
      </p:sp>
      <p:pic>
        <p:nvPicPr>
          <p:cNvPr id="4" name="Graphic 3">
            <a:extLst>
              <a:ext uri="{FF2B5EF4-FFF2-40B4-BE49-F238E27FC236}">
                <a16:creationId xmlns:a16="http://schemas.microsoft.com/office/drawing/2014/main" id="{0224B3BA-C3D5-42A3-AF67-3E78BEC6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52563" y="1690037"/>
            <a:ext cx="8778240" cy="4573602"/>
          </a:xfrm>
          <a:prstGeom prst="rect">
            <a:avLst/>
          </a:prstGeom>
        </p:spPr>
      </p:pic>
      <p:sp>
        <p:nvSpPr>
          <p:cNvPr id="10" name="Footer Placeholder 4">
            <a:extLst>
              <a:ext uri="{FF2B5EF4-FFF2-40B4-BE49-F238E27FC236}">
                <a16:creationId xmlns:a16="http://schemas.microsoft.com/office/drawing/2014/main" id="{C0806619-6DDD-4A48-BF16-EA2410C4ABEE}"/>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1" name="Slide Number Placeholder 5">
            <a:extLst>
              <a:ext uri="{FF2B5EF4-FFF2-40B4-BE49-F238E27FC236}">
                <a16:creationId xmlns:a16="http://schemas.microsoft.com/office/drawing/2014/main" id="{F0EEEED7-134F-FD43-A89C-7751D7677DF5}"/>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Tree>
    <p:extLst>
      <p:ext uri="{BB962C8B-B14F-4D97-AF65-F5344CB8AC3E}">
        <p14:creationId xmlns:p14="http://schemas.microsoft.com/office/powerpoint/2010/main" val="237871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2"/>
        </a:solid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38AA6E88-8335-4194-B796-9DE59E002709}"/>
              </a:ext>
            </a:extLst>
          </p:cNvPr>
          <p:cNvSpPr>
            <a:spLocks noGrp="1"/>
          </p:cNvSpPr>
          <p:nvPr>
            <p:ph type="tbl" sz="quarter" idx="10" hasCustomPrompt="1"/>
          </p:nvPr>
        </p:nvSpPr>
        <p:spPr>
          <a:xfrm>
            <a:off x="839788" y="1828800"/>
            <a:ext cx="10477499" cy="4570413"/>
          </a:xfrm>
        </p:spPr>
        <p:txBody>
          <a:bodyPr/>
          <a:lstStyle>
            <a:lvl1pPr algn="ctr">
              <a:defRPr/>
            </a:lvl1pPr>
          </a:lstStyle>
          <a:p>
            <a:r>
              <a:rPr lang="en-US"/>
              <a:t>Click icon to insert table</a:t>
            </a:r>
          </a:p>
        </p:txBody>
      </p:sp>
      <p:sp>
        <p:nvSpPr>
          <p:cNvPr id="10" name="Footer Placeholder 4">
            <a:extLst>
              <a:ext uri="{FF2B5EF4-FFF2-40B4-BE49-F238E27FC236}">
                <a16:creationId xmlns:a16="http://schemas.microsoft.com/office/drawing/2014/main" id="{A9550072-AD61-9243-85CE-203AF9CF90E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1" name="Slide Number Placeholder 5">
            <a:extLst>
              <a:ext uri="{FF2B5EF4-FFF2-40B4-BE49-F238E27FC236}">
                <a16:creationId xmlns:a16="http://schemas.microsoft.com/office/drawing/2014/main" id="{5B032F3B-D171-654B-9ED7-55E7C05DD000}"/>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2" name="Title 1">
            <a:extLst>
              <a:ext uri="{FF2B5EF4-FFF2-40B4-BE49-F238E27FC236}">
                <a16:creationId xmlns:a16="http://schemas.microsoft.com/office/drawing/2014/main" id="{CB476C0F-A281-054A-8736-CE0DBB734B52}"/>
              </a:ext>
            </a:extLst>
          </p:cNvPr>
          <p:cNvSpPr>
            <a:spLocks noGrp="1"/>
          </p:cNvSpPr>
          <p:nvPr>
            <p:ph type="title" hasCustomPrompt="1"/>
          </p:nvPr>
        </p:nvSpPr>
        <p:spPr>
          <a:xfrm>
            <a:off x="694382" y="611295"/>
            <a:ext cx="7315200" cy="1051560"/>
          </a:xfrm>
        </p:spPr>
        <p:txBody>
          <a:bodyPr/>
          <a:lstStyle>
            <a:lvl1pPr>
              <a:defRPr/>
            </a:lvl1pPr>
          </a:lstStyle>
          <a:p>
            <a:r>
              <a:rPr lang="en-US"/>
              <a:t>Enter title here</a:t>
            </a:r>
          </a:p>
        </p:txBody>
      </p:sp>
    </p:spTree>
    <p:extLst>
      <p:ext uri="{BB962C8B-B14F-4D97-AF65-F5344CB8AC3E}">
        <p14:creationId xmlns:p14="http://schemas.microsoft.com/office/powerpoint/2010/main" val="230108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129" userDrawn="1">
          <p15:clr>
            <a:srgbClr val="FBAE40"/>
          </p15:clr>
        </p15:guide>
        <p15:guide id="2" orient="horz" pos="77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2"/>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6799107B-4981-4B01-B757-A0E1DF41EA4C}"/>
              </a:ext>
            </a:extLst>
          </p:cNvPr>
          <p:cNvSpPr>
            <a:spLocks noGrp="1"/>
          </p:cNvSpPr>
          <p:nvPr>
            <p:ph type="chart" sz="quarter" idx="10" hasCustomPrompt="1"/>
          </p:nvPr>
        </p:nvSpPr>
        <p:spPr>
          <a:xfrm>
            <a:off x="848350" y="2754225"/>
            <a:ext cx="7623175" cy="3644988"/>
          </a:xfrm>
        </p:spPr>
        <p:txBody>
          <a:bodyPr/>
          <a:lstStyle>
            <a:lvl1pPr algn="ctr">
              <a:defRPr/>
            </a:lvl1pPr>
          </a:lstStyle>
          <a:p>
            <a:r>
              <a:rPr lang="en-US"/>
              <a:t>Click icon to insert chart</a:t>
            </a:r>
          </a:p>
        </p:txBody>
      </p:sp>
      <p:sp>
        <p:nvSpPr>
          <p:cNvPr id="13" name="Picture Placeholder 8">
            <a:extLst>
              <a:ext uri="{FF2B5EF4-FFF2-40B4-BE49-F238E27FC236}">
                <a16:creationId xmlns:a16="http://schemas.microsoft.com/office/drawing/2014/main" id="{5B87F59B-4AAE-4C58-B2FD-81060BB56421}"/>
              </a:ext>
            </a:extLst>
          </p:cNvPr>
          <p:cNvSpPr>
            <a:spLocks noGrp="1"/>
          </p:cNvSpPr>
          <p:nvPr>
            <p:ph type="pic" sz="quarter" idx="11" hasCustomPrompt="1"/>
          </p:nvPr>
        </p:nvSpPr>
        <p:spPr>
          <a:xfrm>
            <a:off x="9144000" y="912813"/>
            <a:ext cx="3048000" cy="5945187"/>
          </a:xfrm>
        </p:spPr>
        <p:txBody>
          <a:bodyPr/>
          <a:lstStyle>
            <a:lvl1pPr algn="ctr">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a:t>Click icon to insert illustration OR</a:t>
            </a:r>
            <a:br>
              <a:rPr lang="en-US"/>
            </a:br>
            <a:br>
              <a:rPr lang="en-US"/>
            </a:br>
            <a:r>
              <a:rPr lang="en-US"/>
              <a:t>Copy and paste an illustration into this placeholder from another slide</a:t>
            </a:r>
          </a:p>
          <a:p>
            <a:endParaRPr lang="en-US"/>
          </a:p>
        </p:txBody>
      </p:sp>
      <p:sp>
        <p:nvSpPr>
          <p:cNvPr id="21" name="Footer Placeholder 4">
            <a:extLst>
              <a:ext uri="{FF2B5EF4-FFF2-40B4-BE49-F238E27FC236}">
                <a16:creationId xmlns:a16="http://schemas.microsoft.com/office/drawing/2014/main" id="{0CA66763-7068-914C-8FE0-8BF93EB02BE5}"/>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2" name="Slide Number Placeholder 5">
            <a:extLst>
              <a:ext uri="{FF2B5EF4-FFF2-40B4-BE49-F238E27FC236}">
                <a16:creationId xmlns:a16="http://schemas.microsoft.com/office/drawing/2014/main" id="{E5850149-F166-8948-B830-86AEB21DDA68}"/>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3" name="Title 2">
            <a:extLst>
              <a:ext uri="{FF2B5EF4-FFF2-40B4-BE49-F238E27FC236}">
                <a16:creationId xmlns:a16="http://schemas.microsoft.com/office/drawing/2014/main" id="{58221240-BE98-1C4F-B684-A31853542283}"/>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273220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Charts">
    <p:bg>
      <p:bgPr>
        <a:solidFill>
          <a:schemeClr val="bg2"/>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6799107B-4981-4B01-B757-A0E1DF41EA4C}"/>
              </a:ext>
            </a:extLst>
          </p:cNvPr>
          <p:cNvSpPr>
            <a:spLocks noGrp="1"/>
          </p:cNvSpPr>
          <p:nvPr>
            <p:ph type="chart" sz="quarter" idx="10" hasCustomPrompt="1"/>
          </p:nvPr>
        </p:nvSpPr>
        <p:spPr>
          <a:xfrm>
            <a:off x="911225" y="2754225"/>
            <a:ext cx="4575176" cy="3644988"/>
          </a:xfrm>
        </p:spPr>
        <p:txBody>
          <a:bodyPr/>
          <a:lstStyle>
            <a:lvl1pPr algn="ctr">
              <a:defRPr/>
            </a:lvl1pPr>
          </a:lstStyle>
          <a:p>
            <a:r>
              <a:rPr lang="en-US"/>
              <a:t>Click icon to insert chart</a:t>
            </a:r>
          </a:p>
        </p:txBody>
      </p:sp>
      <p:sp>
        <p:nvSpPr>
          <p:cNvPr id="10" name="Chart Placeholder 5">
            <a:extLst>
              <a:ext uri="{FF2B5EF4-FFF2-40B4-BE49-F238E27FC236}">
                <a16:creationId xmlns:a16="http://schemas.microsoft.com/office/drawing/2014/main" id="{28C64A01-C4F5-455F-9DB1-7BAE778D2D9B}"/>
              </a:ext>
            </a:extLst>
          </p:cNvPr>
          <p:cNvSpPr>
            <a:spLocks noGrp="1"/>
          </p:cNvSpPr>
          <p:nvPr>
            <p:ph type="chart" sz="quarter" idx="11" hasCustomPrompt="1"/>
          </p:nvPr>
        </p:nvSpPr>
        <p:spPr>
          <a:xfrm>
            <a:off x="6697662" y="2754225"/>
            <a:ext cx="4575176" cy="3644988"/>
          </a:xfrm>
        </p:spPr>
        <p:txBody>
          <a:bodyPr/>
          <a:lstStyle>
            <a:lvl1pPr algn="ctr">
              <a:defRPr/>
            </a:lvl1pPr>
          </a:lstStyle>
          <a:p>
            <a:r>
              <a:rPr lang="en-US"/>
              <a:t>Click icon to insert chart</a:t>
            </a:r>
          </a:p>
        </p:txBody>
      </p:sp>
      <p:sp>
        <p:nvSpPr>
          <p:cNvPr id="11" name="Picture Placeholder 18">
            <a:extLst>
              <a:ext uri="{FF2B5EF4-FFF2-40B4-BE49-F238E27FC236}">
                <a16:creationId xmlns:a16="http://schemas.microsoft.com/office/drawing/2014/main" id="{3B1A4B12-E2DD-45D2-910B-719F014BAE40}"/>
              </a:ext>
            </a:extLst>
          </p:cNvPr>
          <p:cNvSpPr>
            <a:spLocks noGrp="1"/>
          </p:cNvSpPr>
          <p:nvPr>
            <p:ph type="pic" sz="quarter" idx="21" hasCustomPrompt="1"/>
          </p:nvPr>
        </p:nvSpPr>
        <p:spPr>
          <a:xfrm>
            <a:off x="7924799" y="912813"/>
            <a:ext cx="3348039" cy="1525588"/>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12" name="Text Placeholder 14">
            <a:extLst>
              <a:ext uri="{FF2B5EF4-FFF2-40B4-BE49-F238E27FC236}">
                <a16:creationId xmlns:a16="http://schemas.microsoft.com/office/drawing/2014/main" id="{CA7DC306-57C0-48CF-8861-28B55C975953}"/>
              </a:ext>
            </a:extLst>
          </p:cNvPr>
          <p:cNvSpPr>
            <a:spLocks noGrp="1"/>
          </p:cNvSpPr>
          <p:nvPr>
            <p:ph type="body" sz="quarter" idx="22" hasCustomPrompt="1"/>
          </p:nvPr>
        </p:nvSpPr>
        <p:spPr>
          <a:xfrm>
            <a:off x="6090600" y="2745758"/>
            <a:ext cx="10800" cy="3636000"/>
          </a:xfrm>
          <a:solidFill>
            <a:srgbClr val="CCCCCC"/>
          </a:solidFill>
        </p:spPr>
        <p:txBody>
          <a:bodyPr/>
          <a:lstStyle>
            <a:lvl1pPr>
              <a:defRPr/>
            </a:lvl1pPr>
          </a:lstStyle>
          <a:p>
            <a:pPr lvl="0"/>
            <a:r>
              <a:rPr lang="en-US"/>
              <a:t> </a:t>
            </a:r>
          </a:p>
        </p:txBody>
      </p:sp>
      <p:sp>
        <p:nvSpPr>
          <p:cNvPr id="33" name="Footer Placeholder 4">
            <a:extLst>
              <a:ext uri="{FF2B5EF4-FFF2-40B4-BE49-F238E27FC236}">
                <a16:creationId xmlns:a16="http://schemas.microsoft.com/office/drawing/2014/main" id="{D496F43F-A7D5-B245-89A3-69FDED6B2CD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4" name="Slide Number Placeholder 5">
            <a:extLst>
              <a:ext uri="{FF2B5EF4-FFF2-40B4-BE49-F238E27FC236}">
                <a16:creationId xmlns:a16="http://schemas.microsoft.com/office/drawing/2014/main" id="{33957017-E91F-DC45-8F6D-8704C49947C7}"/>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5" name="Title 2">
            <a:extLst>
              <a:ext uri="{FF2B5EF4-FFF2-40B4-BE49-F238E27FC236}">
                <a16:creationId xmlns:a16="http://schemas.microsoft.com/office/drawing/2014/main" id="{B9A0C4C2-F7E3-744A-B631-3D54260D8E32}"/>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320933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1263-4BAA-440B-BCBB-EA1BF23AADE7}"/>
              </a:ext>
            </a:extLst>
          </p:cNvPr>
          <p:cNvSpPr>
            <a:spLocks noGrp="1"/>
          </p:cNvSpPr>
          <p:nvPr>
            <p:ph type="title" hasCustomPrompt="1"/>
          </p:nvPr>
        </p:nvSpPr>
        <p:spPr>
          <a:xfrm>
            <a:off x="5950206" y="1407743"/>
            <a:ext cx="5280660" cy="1394718"/>
          </a:xfrm>
        </p:spPr>
        <p:txBody>
          <a:bodyPr/>
          <a:lstStyle>
            <a:lvl1pPr>
              <a:defRPr/>
            </a:lvl1pPr>
          </a:lstStyle>
          <a:p>
            <a:r>
              <a:rPr lang="en-US"/>
              <a:t>Enter title here</a:t>
            </a:r>
            <a:endParaRPr lang="en-GB"/>
          </a:p>
        </p:txBody>
      </p:sp>
      <p:sp>
        <p:nvSpPr>
          <p:cNvPr id="8" name="Picture Placeholder 7">
            <a:extLst>
              <a:ext uri="{FF2B5EF4-FFF2-40B4-BE49-F238E27FC236}">
                <a16:creationId xmlns:a16="http://schemas.microsoft.com/office/drawing/2014/main" id="{6DA895D8-37C2-4585-A8F4-B5CA2C8996B5}"/>
              </a:ext>
            </a:extLst>
          </p:cNvPr>
          <p:cNvSpPr>
            <a:spLocks noGrp="1"/>
          </p:cNvSpPr>
          <p:nvPr>
            <p:ph type="pic" sz="quarter" idx="12" hasCustomPrompt="1"/>
          </p:nvPr>
        </p:nvSpPr>
        <p:spPr>
          <a:xfrm>
            <a:off x="483278" y="365496"/>
            <a:ext cx="2222411" cy="2207173"/>
          </a:xfrm>
          <a:prstGeom prst="roundRect">
            <a:avLst>
              <a:gd name="adj" fmla="val 4953"/>
            </a:avLst>
          </a:prstGeom>
        </p:spPr>
        <p:txBody>
          <a:bodyPr/>
          <a:lstStyle>
            <a:lvl1pPr algn="ctr">
              <a:defRPr sz="1200"/>
            </a:lvl1pPr>
          </a:lstStyle>
          <a:p>
            <a:r>
              <a:rPr lang="en-GB"/>
              <a:t>Click icon to insert image</a:t>
            </a:r>
          </a:p>
        </p:txBody>
      </p:sp>
      <p:sp>
        <p:nvSpPr>
          <p:cNvPr id="10" name="Picture Placeholder 7">
            <a:extLst>
              <a:ext uri="{FF2B5EF4-FFF2-40B4-BE49-F238E27FC236}">
                <a16:creationId xmlns:a16="http://schemas.microsoft.com/office/drawing/2014/main" id="{26A7BDC4-0349-4966-AAEC-D457CD52EADF}"/>
              </a:ext>
            </a:extLst>
          </p:cNvPr>
          <p:cNvSpPr>
            <a:spLocks noGrp="1"/>
          </p:cNvSpPr>
          <p:nvPr>
            <p:ph type="pic" sz="quarter" idx="13" hasCustomPrompt="1"/>
          </p:nvPr>
        </p:nvSpPr>
        <p:spPr>
          <a:xfrm>
            <a:off x="2868076" y="1177950"/>
            <a:ext cx="1392440" cy="1394718"/>
          </a:xfrm>
          <a:prstGeom prst="roundRect">
            <a:avLst>
              <a:gd name="adj" fmla="val 9392"/>
            </a:avLst>
          </a:prstGeom>
        </p:spPr>
        <p:txBody>
          <a:bodyPr/>
          <a:lstStyle>
            <a:lvl1pPr algn="ctr">
              <a:defRPr sz="1200"/>
            </a:lvl1pPr>
          </a:lstStyle>
          <a:p>
            <a:r>
              <a:rPr lang="en-GB"/>
              <a:t>Click icon to insert image</a:t>
            </a:r>
          </a:p>
        </p:txBody>
      </p:sp>
      <p:sp>
        <p:nvSpPr>
          <p:cNvPr id="11" name="Picture Placeholder 7">
            <a:extLst>
              <a:ext uri="{FF2B5EF4-FFF2-40B4-BE49-F238E27FC236}">
                <a16:creationId xmlns:a16="http://schemas.microsoft.com/office/drawing/2014/main" id="{7C470E07-1A5F-4BB4-A551-8E01027BA8A2}"/>
              </a:ext>
            </a:extLst>
          </p:cNvPr>
          <p:cNvSpPr>
            <a:spLocks noGrp="1"/>
          </p:cNvSpPr>
          <p:nvPr>
            <p:ph type="pic" sz="quarter" idx="14" hasCustomPrompt="1"/>
          </p:nvPr>
        </p:nvSpPr>
        <p:spPr>
          <a:xfrm>
            <a:off x="1313250" y="2740843"/>
            <a:ext cx="1392440" cy="1394718"/>
          </a:xfrm>
          <a:prstGeom prst="roundRect">
            <a:avLst>
              <a:gd name="adj" fmla="val 9392"/>
            </a:avLst>
          </a:prstGeom>
        </p:spPr>
        <p:txBody>
          <a:bodyPr/>
          <a:lstStyle>
            <a:lvl1pPr algn="ctr">
              <a:defRPr sz="1200"/>
            </a:lvl1pPr>
          </a:lstStyle>
          <a:p>
            <a:r>
              <a:rPr lang="en-GB"/>
              <a:t>Click icon to insert image</a:t>
            </a:r>
          </a:p>
        </p:txBody>
      </p:sp>
      <p:sp>
        <p:nvSpPr>
          <p:cNvPr id="12" name="Picture Placeholder 7">
            <a:extLst>
              <a:ext uri="{FF2B5EF4-FFF2-40B4-BE49-F238E27FC236}">
                <a16:creationId xmlns:a16="http://schemas.microsoft.com/office/drawing/2014/main" id="{4D4BD80E-F8A9-4421-BCA0-C494F07FCC9E}"/>
              </a:ext>
            </a:extLst>
          </p:cNvPr>
          <p:cNvSpPr>
            <a:spLocks noGrp="1"/>
          </p:cNvSpPr>
          <p:nvPr>
            <p:ph type="pic" sz="quarter" idx="15" hasCustomPrompt="1"/>
          </p:nvPr>
        </p:nvSpPr>
        <p:spPr>
          <a:xfrm>
            <a:off x="483279" y="4303735"/>
            <a:ext cx="2222410" cy="2207172"/>
          </a:xfrm>
          <a:prstGeom prst="roundRect">
            <a:avLst>
              <a:gd name="adj" fmla="val 5392"/>
            </a:avLst>
          </a:prstGeom>
        </p:spPr>
        <p:txBody>
          <a:bodyPr/>
          <a:lstStyle>
            <a:lvl1pPr algn="ctr">
              <a:defRPr sz="1200"/>
            </a:lvl1pPr>
          </a:lstStyle>
          <a:p>
            <a:r>
              <a:rPr lang="en-GB"/>
              <a:t>Click icon to insert image</a:t>
            </a:r>
          </a:p>
        </p:txBody>
      </p:sp>
      <p:sp>
        <p:nvSpPr>
          <p:cNvPr id="13" name="Picture Placeholder 7">
            <a:extLst>
              <a:ext uri="{FF2B5EF4-FFF2-40B4-BE49-F238E27FC236}">
                <a16:creationId xmlns:a16="http://schemas.microsoft.com/office/drawing/2014/main" id="{F8EA87E8-C53E-46B8-835A-8CC10A8F312B}"/>
              </a:ext>
            </a:extLst>
          </p:cNvPr>
          <p:cNvSpPr>
            <a:spLocks noGrp="1"/>
          </p:cNvSpPr>
          <p:nvPr>
            <p:ph type="pic" sz="quarter" idx="16" hasCustomPrompt="1"/>
          </p:nvPr>
        </p:nvSpPr>
        <p:spPr>
          <a:xfrm>
            <a:off x="2868076" y="2740843"/>
            <a:ext cx="2574508" cy="2581333"/>
          </a:xfrm>
          <a:prstGeom prst="roundRect">
            <a:avLst>
              <a:gd name="adj" fmla="val 5392"/>
            </a:avLst>
          </a:prstGeom>
        </p:spPr>
        <p:txBody>
          <a:bodyPr/>
          <a:lstStyle>
            <a:lvl1pPr algn="ctr">
              <a:defRPr sz="1200"/>
            </a:lvl1pPr>
          </a:lstStyle>
          <a:p>
            <a:r>
              <a:rPr lang="en-GB"/>
              <a:t>Click icon to insert image</a:t>
            </a:r>
          </a:p>
        </p:txBody>
      </p:sp>
      <p:sp>
        <p:nvSpPr>
          <p:cNvPr id="14" name="Picture Placeholder 7">
            <a:extLst>
              <a:ext uri="{FF2B5EF4-FFF2-40B4-BE49-F238E27FC236}">
                <a16:creationId xmlns:a16="http://schemas.microsoft.com/office/drawing/2014/main" id="{5636F3B9-88BB-411C-B599-DEA69CC2CB17}"/>
              </a:ext>
            </a:extLst>
          </p:cNvPr>
          <p:cNvSpPr>
            <a:spLocks noGrp="1"/>
          </p:cNvSpPr>
          <p:nvPr>
            <p:ph type="pic" sz="quarter" idx="17" hasCustomPrompt="1"/>
          </p:nvPr>
        </p:nvSpPr>
        <p:spPr>
          <a:xfrm>
            <a:off x="2868076" y="5476977"/>
            <a:ext cx="1031196" cy="1033930"/>
          </a:xfrm>
          <a:prstGeom prst="roundRect">
            <a:avLst>
              <a:gd name="adj" fmla="val 9703"/>
            </a:avLst>
          </a:prstGeom>
        </p:spPr>
        <p:txBody>
          <a:bodyPr/>
          <a:lstStyle>
            <a:lvl1pPr algn="ctr">
              <a:defRPr sz="1200"/>
            </a:lvl1pPr>
          </a:lstStyle>
          <a:p>
            <a:r>
              <a:rPr lang="en-GB"/>
              <a:t>Click icon to insert image</a:t>
            </a:r>
          </a:p>
        </p:txBody>
      </p:sp>
      <p:sp>
        <p:nvSpPr>
          <p:cNvPr id="15" name="Picture Placeholder 7">
            <a:extLst>
              <a:ext uri="{FF2B5EF4-FFF2-40B4-BE49-F238E27FC236}">
                <a16:creationId xmlns:a16="http://schemas.microsoft.com/office/drawing/2014/main" id="{0142FA16-3216-4379-9150-4ED07238CF4E}"/>
              </a:ext>
            </a:extLst>
          </p:cNvPr>
          <p:cNvSpPr>
            <a:spLocks noGrp="1"/>
          </p:cNvSpPr>
          <p:nvPr>
            <p:ph type="pic" sz="quarter" idx="18" hasCustomPrompt="1"/>
          </p:nvPr>
        </p:nvSpPr>
        <p:spPr>
          <a:xfrm>
            <a:off x="483278" y="3495853"/>
            <a:ext cx="644306" cy="646014"/>
          </a:xfrm>
          <a:prstGeom prst="roundRect">
            <a:avLst>
              <a:gd name="adj" fmla="val 9703"/>
            </a:avLst>
          </a:prstGeom>
        </p:spPr>
        <p:txBody>
          <a:bodyPr/>
          <a:lstStyle>
            <a:lvl1pPr algn="ctr">
              <a:defRPr sz="1200"/>
            </a:lvl1pPr>
          </a:lstStyle>
          <a:p>
            <a:r>
              <a:rPr lang="en-GB"/>
              <a:t>Image</a:t>
            </a:r>
          </a:p>
        </p:txBody>
      </p:sp>
      <p:sp>
        <p:nvSpPr>
          <p:cNvPr id="16" name="Picture Placeholder 7">
            <a:extLst>
              <a:ext uri="{FF2B5EF4-FFF2-40B4-BE49-F238E27FC236}">
                <a16:creationId xmlns:a16="http://schemas.microsoft.com/office/drawing/2014/main" id="{AAD17126-7BE4-4D7D-832E-D3AB9B4C494D}"/>
              </a:ext>
            </a:extLst>
          </p:cNvPr>
          <p:cNvSpPr>
            <a:spLocks noGrp="1"/>
          </p:cNvSpPr>
          <p:nvPr>
            <p:ph type="pic" sz="quarter" idx="19" hasCustomPrompt="1"/>
          </p:nvPr>
        </p:nvSpPr>
        <p:spPr>
          <a:xfrm>
            <a:off x="4422993" y="365496"/>
            <a:ext cx="644306" cy="646014"/>
          </a:xfrm>
          <a:prstGeom prst="roundRect">
            <a:avLst>
              <a:gd name="adj" fmla="val 9703"/>
            </a:avLst>
          </a:prstGeom>
        </p:spPr>
        <p:txBody>
          <a:bodyPr/>
          <a:lstStyle>
            <a:lvl1pPr algn="ctr">
              <a:defRPr sz="1200"/>
            </a:lvl1pPr>
          </a:lstStyle>
          <a:p>
            <a:r>
              <a:rPr lang="en-GB"/>
              <a:t>Image</a:t>
            </a:r>
          </a:p>
        </p:txBody>
      </p:sp>
      <p:sp>
        <p:nvSpPr>
          <p:cNvPr id="17" name="Footer Placeholder 4">
            <a:extLst>
              <a:ext uri="{FF2B5EF4-FFF2-40B4-BE49-F238E27FC236}">
                <a16:creationId xmlns:a16="http://schemas.microsoft.com/office/drawing/2014/main" id="{D5B75C93-72DF-734D-A41A-9B5670D8B05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8" name="Slide Number Placeholder 5">
            <a:extLst>
              <a:ext uri="{FF2B5EF4-FFF2-40B4-BE49-F238E27FC236}">
                <a16:creationId xmlns:a16="http://schemas.microsoft.com/office/drawing/2014/main" id="{FEAA5290-96E1-6842-B9DD-07E81DB05595}"/>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0" name="Text Placeholder 3">
            <a:extLst>
              <a:ext uri="{FF2B5EF4-FFF2-40B4-BE49-F238E27FC236}">
                <a16:creationId xmlns:a16="http://schemas.microsoft.com/office/drawing/2014/main" id="{59A6475F-E7BF-4E42-9800-39C112AC8E1E}"/>
              </a:ext>
            </a:extLst>
          </p:cNvPr>
          <p:cNvSpPr>
            <a:spLocks noGrp="1"/>
          </p:cNvSpPr>
          <p:nvPr>
            <p:ph type="body" sz="quarter" idx="20" hasCustomPrompt="1"/>
          </p:nvPr>
        </p:nvSpPr>
        <p:spPr>
          <a:xfrm>
            <a:off x="6096000" y="3224711"/>
            <a:ext cx="5185666" cy="2987706"/>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335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C2AC62-E5DD-41C1-B6E1-0DCD2F305938}"/>
              </a:ext>
            </a:extLst>
          </p:cNvPr>
          <p:cNvSpPr>
            <a:spLocks noGrp="1"/>
          </p:cNvSpPr>
          <p:nvPr>
            <p:ph type="body" sz="quarter" idx="10" hasCustomPrompt="1"/>
          </p:nvPr>
        </p:nvSpPr>
        <p:spPr>
          <a:xfrm>
            <a:off x="736962" y="2722032"/>
            <a:ext cx="10615251" cy="369570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4">
            <a:extLst>
              <a:ext uri="{FF2B5EF4-FFF2-40B4-BE49-F238E27FC236}">
                <a16:creationId xmlns:a16="http://schemas.microsoft.com/office/drawing/2014/main" id="{56212838-2038-6643-BDFC-4E21C19BB6ED}"/>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5D0F05B0-93D3-8C40-BE68-CAA9F0F6E321}"/>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BBF84F42-8CFE-384A-8BFB-B4F8A51C57C1}"/>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94336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p:bg>
      <p:bgPr>
        <a:solidFill>
          <a:schemeClr val="bg2"/>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3212B03A-10D0-4D8D-8B99-43D4FB8A6D27}"/>
              </a:ext>
            </a:extLst>
          </p:cNvPr>
          <p:cNvSpPr>
            <a:spLocks noGrp="1"/>
          </p:cNvSpPr>
          <p:nvPr>
            <p:ph type="body" sz="quarter" idx="23" hasCustomPrompt="1"/>
          </p:nvPr>
        </p:nvSpPr>
        <p:spPr>
          <a:xfrm>
            <a:off x="815339" y="2438605"/>
            <a:ext cx="4899338" cy="3638346"/>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a:extLst>
              <a:ext uri="{FF2B5EF4-FFF2-40B4-BE49-F238E27FC236}">
                <a16:creationId xmlns:a16="http://schemas.microsoft.com/office/drawing/2014/main" id="{942F58CE-00C8-4A6C-A3BF-F33C9EFE7F2E}"/>
              </a:ext>
            </a:extLst>
          </p:cNvPr>
          <p:cNvSpPr>
            <a:spLocks noGrp="1"/>
          </p:cNvSpPr>
          <p:nvPr>
            <p:ph type="body" sz="quarter" idx="11" hasCustomPrompt="1"/>
          </p:nvPr>
        </p:nvSpPr>
        <p:spPr>
          <a:xfrm>
            <a:off x="6477323" y="2438605"/>
            <a:ext cx="4899338" cy="3638346"/>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4">
            <a:extLst>
              <a:ext uri="{FF2B5EF4-FFF2-40B4-BE49-F238E27FC236}">
                <a16:creationId xmlns:a16="http://schemas.microsoft.com/office/drawing/2014/main" id="{73F3E59B-CCE2-467B-B1A9-98B859E1BE5C}"/>
              </a:ext>
            </a:extLst>
          </p:cNvPr>
          <p:cNvSpPr>
            <a:spLocks noGrp="1"/>
          </p:cNvSpPr>
          <p:nvPr>
            <p:ph type="body" sz="quarter" idx="22" hasCustomPrompt="1"/>
          </p:nvPr>
        </p:nvSpPr>
        <p:spPr>
          <a:xfrm>
            <a:off x="6090600" y="2485698"/>
            <a:ext cx="10800" cy="3600000"/>
          </a:xfrm>
          <a:solidFill>
            <a:srgbClr val="CCCCCC"/>
          </a:solidFill>
        </p:spPr>
        <p:txBody>
          <a:bodyPr/>
          <a:lstStyle>
            <a:lvl1pPr>
              <a:defRPr/>
            </a:lvl1pPr>
          </a:lstStyle>
          <a:p>
            <a:pPr lvl="0"/>
            <a:r>
              <a:rPr lang="en-US"/>
              <a:t> </a:t>
            </a:r>
          </a:p>
        </p:txBody>
      </p:sp>
      <p:sp>
        <p:nvSpPr>
          <p:cNvPr id="12" name="Footer Placeholder 4">
            <a:extLst>
              <a:ext uri="{FF2B5EF4-FFF2-40B4-BE49-F238E27FC236}">
                <a16:creationId xmlns:a16="http://schemas.microsoft.com/office/drawing/2014/main" id="{C43DC672-2324-2A49-95F1-CE8F05AD92AE}"/>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7" name="Title 2">
            <a:extLst>
              <a:ext uri="{FF2B5EF4-FFF2-40B4-BE49-F238E27FC236}">
                <a16:creationId xmlns:a16="http://schemas.microsoft.com/office/drawing/2014/main" id="{F90120E4-BC30-E043-98A1-C2BB97C8BFF1}"/>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397046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Green">
    <p:bg>
      <p:bgPr>
        <a:solidFill>
          <a:srgbClr val="CDE9FB"/>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3212B03A-10D0-4D8D-8B99-43D4FB8A6D27}"/>
              </a:ext>
            </a:extLst>
          </p:cNvPr>
          <p:cNvSpPr>
            <a:spLocks noGrp="1"/>
          </p:cNvSpPr>
          <p:nvPr>
            <p:ph type="body" sz="quarter" idx="23" hasCustomPrompt="1"/>
          </p:nvPr>
        </p:nvSpPr>
        <p:spPr>
          <a:xfrm>
            <a:off x="815339" y="2438605"/>
            <a:ext cx="4899338" cy="3638346"/>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a:extLst>
              <a:ext uri="{FF2B5EF4-FFF2-40B4-BE49-F238E27FC236}">
                <a16:creationId xmlns:a16="http://schemas.microsoft.com/office/drawing/2014/main" id="{942F58CE-00C8-4A6C-A3BF-F33C9EFE7F2E}"/>
              </a:ext>
            </a:extLst>
          </p:cNvPr>
          <p:cNvSpPr>
            <a:spLocks noGrp="1"/>
          </p:cNvSpPr>
          <p:nvPr>
            <p:ph type="body" sz="quarter" idx="11" hasCustomPrompt="1"/>
          </p:nvPr>
        </p:nvSpPr>
        <p:spPr>
          <a:xfrm>
            <a:off x="6477323" y="2438605"/>
            <a:ext cx="4899338" cy="3638346"/>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4">
            <a:extLst>
              <a:ext uri="{FF2B5EF4-FFF2-40B4-BE49-F238E27FC236}">
                <a16:creationId xmlns:a16="http://schemas.microsoft.com/office/drawing/2014/main" id="{73F3E59B-CCE2-467B-B1A9-98B859E1BE5C}"/>
              </a:ext>
            </a:extLst>
          </p:cNvPr>
          <p:cNvSpPr>
            <a:spLocks noGrp="1"/>
          </p:cNvSpPr>
          <p:nvPr>
            <p:ph type="body" sz="quarter" idx="22" hasCustomPrompt="1"/>
          </p:nvPr>
        </p:nvSpPr>
        <p:spPr>
          <a:xfrm>
            <a:off x="6090600" y="2485698"/>
            <a:ext cx="10800" cy="3600000"/>
          </a:xfrm>
          <a:solidFill>
            <a:srgbClr val="CCCCCC"/>
          </a:solidFill>
        </p:spPr>
        <p:txBody>
          <a:bodyPr/>
          <a:lstStyle>
            <a:lvl1pPr>
              <a:defRPr/>
            </a:lvl1pPr>
          </a:lstStyle>
          <a:p>
            <a:pPr lvl="0"/>
            <a:r>
              <a:rPr lang="en-US"/>
              <a:t> </a:t>
            </a:r>
          </a:p>
        </p:txBody>
      </p:sp>
      <p:sp>
        <p:nvSpPr>
          <p:cNvPr id="12" name="Footer Placeholder 4">
            <a:extLst>
              <a:ext uri="{FF2B5EF4-FFF2-40B4-BE49-F238E27FC236}">
                <a16:creationId xmlns:a16="http://schemas.microsoft.com/office/drawing/2014/main" id="{1DA00DE0-21C5-4349-AF50-AF7A5B6F2009}"/>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70C8B174-9BE8-6742-9491-2D38AD1DB348}"/>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7" name="Title 2">
            <a:extLst>
              <a:ext uri="{FF2B5EF4-FFF2-40B4-BE49-F238E27FC236}">
                <a16:creationId xmlns:a16="http://schemas.microsoft.com/office/drawing/2014/main" id="{BAC11657-7F08-C24B-B188-757474DE4F9D}"/>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337384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Light Blue)">
    <p:bg>
      <p:bgPr>
        <a:solidFill>
          <a:srgbClr val="F2F2F2"/>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9E67970-5ECD-534D-B15B-E31963AD2EC2}"/>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EC50EA1B-1BFD-CA4C-8B47-B454EDBFE261}"/>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E816609C-3192-454F-9A7D-A95D1A54C6D1}"/>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149171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tement (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EA10-A469-4293-8B78-C78525CD8DE5}"/>
              </a:ext>
            </a:extLst>
          </p:cNvPr>
          <p:cNvSpPr>
            <a:spLocks noGrp="1"/>
          </p:cNvSpPr>
          <p:nvPr>
            <p:ph type="title" hasCustomPrompt="1"/>
          </p:nvPr>
        </p:nvSpPr>
        <p:spPr>
          <a:xfrm>
            <a:off x="693899" y="1376090"/>
            <a:ext cx="9345397" cy="3581398"/>
          </a:xfrm>
        </p:spPr>
        <p:txBody>
          <a:bodyPr anchor="ctr"/>
          <a:lstStyle>
            <a:lvl1pPr>
              <a:defRPr sz="6200">
                <a:latin typeface="Red Hat Text" panose="02010503040201060303" pitchFamily="2" charset="77"/>
              </a:defRPr>
            </a:lvl1pPr>
          </a:lstStyle>
          <a:p>
            <a:r>
              <a:rPr lang="en-US"/>
              <a:t>Enter statement here</a:t>
            </a:r>
            <a:endParaRPr lang="en-GB"/>
          </a:p>
        </p:txBody>
      </p:sp>
      <p:sp>
        <p:nvSpPr>
          <p:cNvPr id="14" name="Footer Placeholder 4">
            <a:extLst>
              <a:ext uri="{FF2B5EF4-FFF2-40B4-BE49-F238E27FC236}">
                <a16:creationId xmlns:a16="http://schemas.microsoft.com/office/drawing/2014/main" id="{21F552E9-8317-F445-9835-CCE82C6FEEE2}"/>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5" name="Slide Number Placeholder 5">
            <a:extLst>
              <a:ext uri="{FF2B5EF4-FFF2-40B4-BE49-F238E27FC236}">
                <a16:creationId xmlns:a16="http://schemas.microsoft.com/office/drawing/2014/main" id="{B0D4B841-BA75-E749-A7E8-3556AD65C62C}"/>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6" name="Text Placeholder 4">
            <a:extLst>
              <a:ext uri="{FF2B5EF4-FFF2-40B4-BE49-F238E27FC236}">
                <a16:creationId xmlns:a16="http://schemas.microsoft.com/office/drawing/2014/main" id="{FB7BA4B9-B725-2B45-B789-915BDA57D3F4}"/>
              </a:ext>
            </a:extLst>
          </p:cNvPr>
          <p:cNvSpPr>
            <a:spLocks noGrp="1"/>
          </p:cNvSpPr>
          <p:nvPr>
            <p:ph type="body" sz="quarter" idx="23" hasCustomPrompt="1"/>
          </p:nvPr>
        </p:nvSpPr>
        <p:spPr>
          <a:xfrm>
            <a:off x="839099" y="4996543"/>
            <a:ext cx="9200198" cy="996043"/>
          </a:xfrm>
          <a:prstGeom prst="rect">
            <a:avLst/>
          </a:prstGeom>
        </p:spPr>
        <p:txBody>
          <a:bodyPr lIns="0"/>
          <a:lstStyle>
            <a:lvl1pPr>
              <a:defRPr>
                <a:latin typeface="Red Hat Text" panose="02010503040201060303" pitchFamily="2" charset="77"/>
              </a:defRPr>
            </a:lvl1pPr>
          </a:lstStyle>
          <a:p>
            <a:pPr lvl="0"/>
            <a:r>
              <a:rPr lang="en-US"/>
              <a:t>Enter name here</a:t>
            </a:r>
          </a:p>
        </p:txBody>
      </p:sp>
    </p:spTree>
    <p:extLst>
      <p:ext uri="{BB962C8B-B14F-4D97-AF65-F5344CB8AC3E}">
        <p14:creationId xmlns:p14="http://schemas.microsoft.com/office/powerpoint/2010/main" val="23961234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Light Green)">
    <p:bg>
      <p:bgPr>
        <a:solidFill>
          <a:srgbClr val="DCEDE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B7BF7744-8FBA-5042-922C-916B4A45DCF2}"/>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B6C05DF9-6C5D-694D-9E19-E205A10BBD6A}"/>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278643DF-2FCE-4F48-82AA-2F88A8C5B28D}"/>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5070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Light Yellow)">
    <p:bg>
      <p:bgPr>
        <a:solidFill>
          <a:srgbClr val="FCECCB"/>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EE8986D-4192-1541-BB70-A8EE69BAFB8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6D47F3B8-EFD6-DF45-B313-ADB3A00EC784}"/>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FC73CBBA-3BEF-3B41-AACC-0D639FB9B41E}"/>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380215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Light Grey)">
    <p:bg>
      <p:bgPr>
        <a:solidFill>
          <a:srgbClr val="CDE9FB"/>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3BB24BB4-D6F8-D144-AB71-FD08FA48AAC6}"/>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DE8ABD78-562E-E040-AC24-1508AF2FCBE2}"/>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68B49BCC-1261-4745-AF34-68CF6E275BC0}"/>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7541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Yellow)">
    <p:bg>
      <p:bgPr>
        <a:solidFill>
          <a:schemeClr val="accent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B44F1A5C-3E69-D441-9C4D-7F10BFCF73BA}"/>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D3E6A349-621F-B640-926F-5005D3ABCA6A}"/>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B76BE98D-5475-8C42-9339-41DBB48EDFFC}"/>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34698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Dark Green)">
    <p:bg>
      <p:bgPr>
        <a:solidFill>
          <a:schemeClr val="accent3"/>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6653CB7-1859-0D47-BBCA-0B375C8C05A9}"/>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4" name="Title 2">
            <a:extLst>
              <a:ext uri="{FF2B5EF4-FFF2-40B4-BE49-F238E27FC236}">
                <a16:creationId xmlns:a16="http://schemas.microsoft.com/office/drawing/2014/main" id="{2AA23821-C8D7-034D-B7C6-798A3E6B4E9D}"/>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2551289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Dark Blue)">
    <p:bg>
      <p:bgPr>
        <a:solidFill>
          <a:schemeClr val="accent2"/>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D63757C1-2EA8-834E-9FA7-A92537BA7640}"/>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2CA179D3-B0AC-3B4C-A8B4-6A8B953B9DBA}"/>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288C5612-66FE-AC4A-9E35-D8D4047A9790}"/>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31571413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B44E-D11E-4A1D-84F5-B31B1C3EB02B}"/>
              </a:ext>
            </a:extLst>
          </p:cNvPr>
          <p:cNvSpPr>
            <a:spLocks noGrp="1"/>
          </p:cNvSpPr>
          <p:nvPr>
            <p:ph type="title" hasCustomPrompt="1"/>
          </p:nvPr>
        </p:nvSpPr>
        <p:spPr>
          <a:xfrm>
            <a:off x="702849" y="2485334"/>
            <a:ext cx="5890260" cy="2753948"/>
          </a:xfrm>
        </p:spPr>
        <p:txBody>
          <a:bodyPr/>
          <a:lstStyle>
            <a:lvl1pPr>
              <a:defRPr/>
            </a:lvl1pPr>
          </a:lstStyle>
          <a:p>
            <a:r>
              <a:rPr lang="en-US"/>
              <a:t>Enter title here</a:t>
            </a:r>
            <a:endParaRPr lang="en-GB"/>
          </a:p>
        </p:txBody>
      </p:sp>
      <p:pic>
        <p:nvPicPr>
          <p:cNvPr id="3" name="Graphic 2">
            <a:extLst>
              <a:ext uri="{FF2B5EF4-FFF2-40B4-BE49-F238E27FC236}">
                <a16:creationId xmlns:a16="http://schemas.microsoft.com/office/drawing/2014/main" id="{A07EF781-E926-4B7A-81EB-A626748AAA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261" y="1145172"/>
            <a:ext cx="2136775" cy="433385"/>
          </a:xfrm>
          <a:prstGeom prst="rect">
            <a:avLst/>
          </a:prstGeom>
        </p:spPr>
      </p:pic>
      <p:sp>
        <p:nvSpPr>
          <p:cNvPr id="5" name="Picture Placeholder 4">
            <a:extLst>
              <a:ext uri="{FF2B5EF4-FFF2-40B4-BE49-F238E27FC236}">
                <a16:creationId xmlns:a16="http://schemas.microsoft.com/office/drawing/2014/main" id="{6F63A55D-25D1-4AE3-AD22-6057159AF890}"/>
              </a:ext>
            </a:extLst>
          </p:cNvPr>
          <p:cNvSpPr>
            <a:spLocks noGrp="1"/>
          </p:cNvSpPr>
          <p:nvPr>
            <p:ph type="pic" sz="quarter" idx="10" hasCustomPrompt="1"/>
          </p:nvPr>
        </p:nvSpPr>
        <p:spPr>
          <a:xfrm>
            <a:off x="7005638" y="1219200"/>
            <a:ext cx="4576762" cy="5637213"/>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21" name="Footer Placeholder 4">
            <a:extLst>
              <a:ext uri="{FF2B5EF4-FFF2-40B4-BE49-F238E27FC236}">
                <a16:creationId xmlns:a16="http://schemas.microsoft.com/office/drawing/2014/main" id="{9D884BE2-D1E4-1742-B013-CA1CDFBEFD70}"/>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2" name="Slide Number Placeholder 5">
            <a:extLst>
              <a:ext uri="{FF2B5EF4-FFF2-40B4-BE49-F238E27FC236}">
                <a16:creationId xmlns:a16="http://schemas.microsoft.com/office/drawing/2014/main" id="{AF2E4586-FFD6-0C47-976D-BEA1F35AFBBD}"/>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3" name="TextBox 22">
            <a:extLst>
              <a:ext uri="{FF2B5EF4-FFF2-40B4-BE49-F238E27FC236}">
                <a16:creationId xmlns:a16="http://schemas.microsoft.com/office/drawing/2014/main" id="{121EDAB4-A60D-6445-8802-987BE8BC463F}"/>
              </a:ext>
            </a:extLst>
          </p:cNvPr>
          <p:cNvSpPr txBox="1"/>
          <p:nvPr userDrawn="1"/>
        </p:nvSpPr>
        <p:spPr>
          <a:xfrm>
            <a:off x="10132005" y="6554787"/>
            <a:ext cx="1520283" cy="200055"/>
          </a:xfrm>
          <a:prstGeom prst="rect">
            <a:avLst/>
          </a:prstGeom>
          <a:noFill/>
        </p:spPr>
        <p:txBody>
          <a:bodyPr wrap="square">
            <a:spAutoFit/>
          </a:bodyPr>
          <a:lstStyle/>
          <a:p>
            <a:r>
              <a:rPr lang="en-US" sz="700">
                <a:solidFill>
                  <a:schemeClr val="tx1">
                    <a:alpha val="50000"/>
                  </a:schemeClr>
                </a:solidFill>
              </a:rPr>
              <a:t>© 2022 Sinch All Rights Reserved</a:t>
            </a:r>
            <a:endParaRPr lang="en-GB" sz="700">
              <a:solidFill>
                <a:schemeClr val="tx1">
                  <a:alpha val="50000"/>
                </a:schemeClr>
              </a:solidFill>
            </a:endParaRPr>
          </a:p>
        </p:txBody>
      </p:sp>
    </p:spTree>
    <p:extLst>
      <p:ext uri="{BB962C8B-B14F-4D97-AF65-F5344CB8AC3E}">
        <p14:creationId xmlns:p14="http://schemas.microsoft.com/office/powerpoint/2010/main" val="23785049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29" userDrawn="1">
          <p15:clr>
            <a:srgbClr val="FBAE40"/>
          </p15:clr>
        </p15:guide>
        <p15:guide id="2" pos="3840" userDrawn="1">
          <p15:clr>
            <a:srgbClr val="FBAE40"/>
          </p15:clr>
        </p15:guide>
        <p15:guide id="3" orient="horz" pos="19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B44E-D11E-4A1D-84F5-B31B1C3EB02B}"/>
              </a:ext>
            </a:extLst>
          </p:cNvPr>
          <p:cNvSpPr>
            <a:spLocks noGrp="1"/>
          </p:cNvSpPr>
          <p:nvPr>
            <p:ph type="title" hasCustomPrompt="1"/>
          </p:nvPr>
        </p:nvSpPr>
        <p:spPr>
          <a:xfrm>
            <a:off x="696803" y="2493801"/>
            <a:ext cx="5890260" cy="2753948"/>
          </a:xfrm>
        </p:spPr>
        <p:txBody>
          <a:bodyPr/>
          <a:lstStyle>
            <a:lvl1pPr>
              <a:defRPr sz="6200">
                <a:latin typeface="Red Hat Display" panose="02010503040201060303" pitchFamily="2" charset="77"/>
              </a:defRPr>
            </a:lvl1pPr>
          </a:lstStyle>
          <a:p>
            <a:r>
              <a:rPr lang="en-US"/>
              <a:t>Enter title here</a:t>
            </a:r>
            <a:endParaRPr lang="en-GB"/>
          </a:p>
        </p:txBody>
      </p:sp>
      <p:pic>
        <p:nvPicPr>
          <p:cNvPr id="3" name="Graphic 2">
            <a:extLst>
              <a:ext uri="{FF2B5EF4-FFF2-40B4-BE49-F238E27FC236}">
                <a16:creationId xmlns:a16="http://schemas.microsoft.com/office/drawing/2014/main" id="{A07EF781-E926-4B7A-81EB-A626748AAA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488" y="1145172"/>
            <a:ext cx="2136775" cy="433385"/>
          </a:xfrm>
          <a:prstGeom prst="rect">
            <a:avLst/>
          </a:prstGeom>
        </p:spPr>
      </p:pic>
      <p:sp>
        <p:nvSpPr>
          <p:cNvPr id="5" name="Picture Placeholder 4">
            <a:extLst>
              <a:ext uri="{FF2B5EF4-FFF2-40B4-BE49-F238E27FC236}">
                <a16:creationId xmlns:a16="http://schemas.microsoft.com/office/drawing/2014/main" id="{6F63A55D-25D1-4AE3-AD22-6057159AF890}"/>
              </a:ext>
            </a:extLst>
          </p:cNvPr>
          <p:cNvSpPr>
            <a:spLocks noGrp="1"/>
          </p:cNvSpPr>
          <p:nvPr>
            <p:ph type="pic" sz="quarter" idx="10" hasCustomPrompt="1"/>
          </p:nvPr>
        </p:nvSpPr>
        <p:spPr>
          <a:xfrm>
            <a:off x="7005638" y="1219200"/>
            <a:ext cx="4576762" cy="5637213"/>
          </a:xfrm>
        </p:spPr>
        <p:txBody>
          <a:bodyPr/>
          <a:lstStyle>
            <a:lvl1pPr algn="ctr">
              <a:defRPr>
                <a:latin typeface="Red Hat Display" panose="02010503040201060303" pitchFamily="2" charset="77"/>
              </a:defRPr>
            </a:lvl1pPr>
          </a:lstStyle>
          <a:p>
            <a:r>
              <a:rPr lang="en-US"/>
              <a:t>Click icon to insert illustration OR</a:t>
            </a:r>
            <a:br>
              <a:rPr lang="en-US"/>
            </a:br>
            <a:br>
              <a:rPr lang="en-US"/>
            </a:br>
            <a:r>
              <a:rPr lang="en-US"/>
              <a:t>Copy and paste an illustration into this placeholder from another slide</a:t>
            </a:r>
          </a:p>
        </p:txBody>
      </p:sp>
      <p:sp>
        <p:nvSpPr>
          <p:cNvPr id="24" name="TextBox 23">
            <a:extLst>
              <a:ext uri="{FF2B5EF4-FFF2-40B4-BE49-F238E27FC236}">
                <a16:creationId xmlns:a16="http://schemas.microsoft.com/office/drawing/2014/main" id="{1E53923D-FC14-E54B-8C68-5EA19A015E37}"/>
              </a:ext>
            </a:extLst>
          </p:cNvPr>
          <p:cNvSpPr txBox="1"/>
          <p:nvPr userDrawn="1"/>
        </p:nvSpPr>
        <p:spPr>
          <a:xfrm>
            <a:off x="10132005" y="6554787"/>
            <a:ext cx="1520283" cy="200055"/>
          </a:xfrm>
          <a:prstGeom prst="rect">
            <a:avLst/>
          </a:prstGeom>
          <a:noFill/>
        </p:spPr>
        <p:txBody>
          <a:bodyPr wrap="square">
            <a:spAutoFit/>
          </a:bodyPr>
          <a:lstStyle/>
          <a:p>
            <a:r>
              <a:rPr lang="en-US" sz="700">
                <a:solidFill>
                  <a:schemeClr val="tx1">
                    <a:alpha val="50000"/>
                  </a:schemeClr>
                </a:solidFill>
                <a:latin typeface="Red Hat Display" panose="02010503040201060303" pitchFamily="2" charset="77"/>
              </a:rPr>
              <a:t>© 2022 Sinch All Rights Reserved</a:t>
            </a:r>
            <a:endParaRPr lang="en-GB" sz="700">
              <a:solidFill>
                <a:schemeClr val="tx1">
                  <a:alpha val="50000"/>
                </a:schemeClr>
              </a:solidFill>
              <a:latin typeface="Red Hat Display" panose="02010503040201060303" pitchFamily="2" charset="77"/>
            </a:endParaRPr>
          </a:p>
        </p:txBody>
      </p:sp>
    </p:spTree>
    <p:extLst>
      <p:ext uri="{BB962C8B-B14F-4D97-AF65-F5344CB8AC3E}">
        <p14:creationId xmlns:p14="http://schemas.microsoft.com/office/powerpoint/2010/main" val="873337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5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04393381-5A76-4426-8D23-D90BDD31FC2D}"/>
              </a:ext>
            </a:extLst>
          </p:cNvPr>
          <p:cNvSpPr>
            <a:spLocks noGrp="1"/>
          </p:cNvSpPr>
          <p:nvPr>
            <p:ph type="body" sz="quarter" idx="10" hasCustomPrompt="1"/>
          </p:nvPr>
        </p:nvSpPr>
        <p:spPr>
          <a:xfrm>
            <a:off x="1048897" y="2678553"/>
            <a:ext cx="792480" cy="606425"/>
          </a:xfrm>
        </p:spPr>
        <p:txBody>
          <a:bodyPr anchor="ctr"/>
          <a:lstStyle>
            <a:lvl1pPr>
              <a:defRPr sz="3600">
                <a:solidFill>
                  <a:srgbClr val="CCCCCC"/>
                </a:solidFill>
              </a:defRPr>
            </a:lvl1pPr>
          </a:lstStyle>
          <a:p>
            <a:pPr lvl="0"/>
            <a:r>
              <a:rPr lang="en-US"/>
              <a:t>01</a:t>
            </a:r>
          </a:p>
        </p:txBody>
      </p:sp>
      <p:sp>
        <p:nvSpPr>
          <p:cNvPr id="20" name="Text Placeholder 18">
            <a:extLst>
              <a:ext uri="{FF2B5EF4-FFF2-40B4-BE49-F238E27FC236}">
                <a16:creationId xmlns:a16="http://schemas.microsoft.com/office/drawing/2014/main" id="{FB6DA822-5B38-456A-B658-9F515AB71B45}"/>
              </a:ext>
            </a:extLst>
          </p:cNvPr>
          <p:cNvSpPr>
            <a:spLocks noGrp="1"/>
          </p:cNvSpPr>
          <p:nvPr>
            <p:ph type="body" sz="quarter" idx="11" hasCustomPrompt="1"/>
          </p:nvPr>
        </p:nvSpPr>
        <p:spPr>
          <a:xfrm>
            <a:off x="1048897" y="3592159"/>
            <a:ext cx="792480" cy="606425"/>
          </a:xfrm>
        </p:spPr>
        <p:txBody>
          <a:bodyPr anchor="ctr"/>
          <a:lstStyle>
            <a:lvl1pPr>
              <a:defRPr sz="3600">
                <a:solidFill>
                  <a:srgbClr val="CCCCCC"/>
                </a:solidFill>
              </a:defRPr>
            </a:lvl1pPr>
          </a:lstStyle>
          <a:p>
            <a:pPr lvl="0"/>
            <a:r>
              <a:rPr lang="en-US"/>
              <a:t>02</a:t>
            </a:r>
          </a:p>
        </p:txBody>
      </p:sp>
      <p:sp>
        <p:nvSpPr>
          <p:cNvPr id="21" name="Text Placeholder 18">
            <a:extLst>
              <a:ext uri="{FF2B5EF4-FFF2-40B4-BE49-F238E27FC236}">
                <a16:creationId xmlns:a16="http://schemas.microsoft.com/office/drawing/2014/main" id="{932818A7-C1B8-42B0-8BDF-69E965CA9921}"/>
              </a:ext>
            </a:extLst>
          </p:cNvPr>
          <p:cNvSpPr>
            <a:spLocks noGrp="1"/>
          </p:cNvSpPr>
          <p:nvPr>
            <p:ph type="body" sz="quarter" idx="12" hasCustomPrompt="1"/>
          </p:nvPr>
        </p:nvSpPr>
        <p:spPr>
          <a:xfrm>
            <a:off x="1048897" y="4497120"/>
            <a:ext cx="792480" cy="606425"/>
          </a:xfrm>
        </p:spPr>
        <p:txBody>
          <a:bodyPr anchor="ctr"/>
          <a:lstStyle>
            <a:lvl1pPr>
              <a:defRPr sz="3600">
                <a:solidFill>
                  <a:srgbClr val="CCCCCC"/>
                </a:solidFill>
              </a:defRPr>
            </a:lvl1pPr>
          </a:lstStyle>
          <a:p>
            <a:pPr lvl="0"/>
            <a:r>
              <a:rPr lang="en-US"/>
              <a:t>03</a:t>
            </a:r>
          </a:p>
        </p:txBody>
      </p:sp>
      <p:sp>
        <p:nvSpPr>
          <p:cNvPr id="22" name="Text Placeholder 18">
            <a:extLst>
              <a:ext uri="{FF2B5EF4-FFF2-40B4-BE49-F238E27FC236}">
                <a16:creationId xmlns:a16="http://schemas.microsoft.com/office/drawing/2014/main" id="{11D6658F-F591-48BF-B694-821C1F9397F7}"/>
              </a:ext>
            </a:extLst>
          </p:cNvPr>
          <p:cNvSpPr>
            <a:spLocks noGrp="1"/>
          </p:cNvSpPr>
          <p:nvPr>
            <p:ph type="body" sz="quarter" idx="13" hasCustomPrompt="1"/>
          </p:nvPr>
        </p:nvSpPr>
        <p:spPr>
          <a:xfrm>
            <a:off x="1048897" y="5413902"/>
            <a:ext cx="792480" cy="606425"/>
          </a:xfrm>
        </p:spPr>
        <p:txBody>
          <a:bodyPr anchor="ctr"/>
          <a:lstStyle>
            <a:lvl1pPr>
              <a:defRPr sz="3600">
                <a:solidFill>
                  <a:srgbClr val="CCCCCC"/>
                </a:solidFill>
              </a:defRPr>
            </a:lvl1pPr>
          </a:lstStyle>
          <a:p>
            <a:pPr lvl="0"/>
            <a:r>
              <a:rPr lang="en-US"/>
              <a:t>04</a:t>
            </a:r>
          </a:p>
        </p:txBody>
      </p:sp>
      <p:sp>
        <p:nvSpPr>
          <p:cNvPr id="24" name="Text Placeholder 23">
            <a:extLst>
              <a:ext uri="{FF2B5EF4-FFF2-40B4-BE49-F238E27FC236}">
                <a16:creationId xmlns:a16="http://schemas.microsoft.com/office/drawing/2014/main" id="{E8DD5F9B-F5BA-4AD6-ABBF-091DE83CD693}"/>
              </a:ext>
            </a:extLst>
          </p:cNvPr>
          <p:cNvSpPr>
            <a:spLocks noGrp="1"/>
          </p:cNvSpPr>
          <p:nvPr>
            <p:ph type="body" sz="quarter" idx="14" hasCustomPrompt="1"/>
          </p:nvPr>
        </p:nvSpPr>
        <p:spPr>
          <a:xfrm>
            <a:off x="1841377" y="2678553"/>
            <a:ext cx="2555558" cy="606425"/>
          </a:xfrm>
        </p:spPr>
        <p:txBody>
          <a:bodyPr anchor="ctr"/>
          <a:lstStyle>
            <a:lvl1pPr>
              <a:defRPr sz="1800"/>
            </a:lvl1pPr>
          </a:lstStyle>
          <a:p>
            <a:pPr lvl="0"/>
            <a:r>
              <a:rPr lang="en-US"/>
              <a:t>Enter section header</a:t>
            </a:r>
          </a:p>
        </p:txBody>
      </p:sp>
      <p:sp>
        <p:nvSpPr>
          <p:cNvPr id="25" name="Text Placeholder 23">
            <a:extLst>
              <a:ext uri="{FF2B5EF4-FFF2-40B4-BE49-F238E27FC236}">
                <a16:creationId xmlns:a16="http://schemas.microsoft.com/office/drawing/2014/main" id="{BEFFA156-3FB0-4449-AA37-B4A15B1873CD}"/>
              </a:ext>
            </a:extLst>
          </p:cNvPr>
          <p:cNvSpPr>
            <a:spLocks noGrp="1"/>
          </p:cNvSpPr>
          <p:nvPr>
            <p:ph type="body" sz="quarter" idx="15" hasCustomPrompt="1"/>
          </p:nvPr>
        </p:nvSpPr>
        <p:spPr>
          <a:xfrm>
            <a:off x="1841377" y="3592159"/>
            <a:ext cx="2555558" cy="606425"/>
          </a:xfrm>
        </p:spPr>
        <p:txBody>
          <a:bodyPr anchor="ctr"/>
          <a:lstStyle>
            <a:lvl1pPr>
              <a:defRPr sz="1800"/>
            </a:lvl1pPr>
          </a:lstStyle>
          <a:p>
            <a:pPr lvl="0"/>
            <a:r>
              <a:rPr lang="en-US"/>
              <a:t>Enter section header</a:t>
            </a:r>
          </a:p>
        </p:txBody>
      </p:sp>
      <p:sp>
        <p:nvSpPr>
          <p:cNvPr id="26" name="Text Placeholder 23">
            <a:extLst>
              <a:ext uri="{FF2B5EF4-FFF2-40B4-BE49-F238E27FC236}">
                <a16:creationId xmlns:a16="http://schemas.microsoft.com/office/drawing/2014/main" id="{60FAEDB1-27FE-4FEF-87B8-5E49FCB1A498}"/>
              </a:ext>
            </a:extLst>
          </p:cNvPr>
          <p:cNvSpPr>
            <a:spLocks noGrp="1"/>
          </p:cNvSpPr>
          <p:nvPr>
            <p:ph type="body" sz="quarter" idx="16" hasCustomPrompt="1"/>
          </p:nvPr>
        </p:nvSpPr>
        <p:spPr>
          <a:xfrm>
            <a:off x="1841377" y="4497120"/>
            <a:ext cx="2555558" cy="606425"/>
          </a:xfrm>
        </p:spPr>
        <p:txBody>
          <a:bodyPr anchor="ctr"/>
          <a:lstStyle>
            <a:lvl1pPr>
              <a:defRPr sz="1800"/>
            </a:lvl1pPr>
          </a:lstStyle>
          <a:p>
            <a:pPr lvl="0"/>
            <a:r>
              <a:rPr lang="en-US"/>
              <a:t>Enter section header</a:t>
            </a:r>
          </a:p>
        </p:txBody>
      </p:sp>
      <p:sp>
        <p:nvSpPr>
          <p:cNvPr id="27" name="Text Placeholder 23">
            <a:extLst>
              <a:ext uri="{FF2B5EF4-FFF2-40B4-BE49-F238E27FC236}">
                <a16:creationId xmlns:a16="http://schemas.microsoft.com/office/drawing/2014/main" id="{3273C3D2-DAE8-4F08-9810-F9FA83A42AF5}"/>
              </a:ext>
            </a:extLst>
          </p:cNvPr>
          <p:cNvSpPr>
            <a:spLocks noGrp="1"/>
          </p:cNvSpPr>
          <p:nvPr>
            <p:ph type="body" sz="quarter" idx="17" hasCustomPrompt="1"/>
          </p:nvPr>
        </p:nvSpPr>
        <p:spPr>
          <a:xfrm>
            <a:off x="1841377" y="5413902"/>
            <a:ext cx="2555558" cy="606425"/>
          </a:xfrm>
        </p:spPr>
        <p:txBody>
          <a:bodyPr anchor="ctr"/>
          <a:lstStyle>
            <a:lvl1pPr>
              <a:defRPr sz="1800"/>
            </a:lvl1pPr>
          </a:lstStyle>
          <a:p>
            <a:pPr lvl="0"/>
            <a:r>
              <a:rPr lang="en-US"/>
              <a:t>Enter section header</a:t>
            </a:r>
          </a:p>
        </p:txBody>
      </p:sp>
      <p:sp>
        <p:nvSpPr>
          <p:cNvPr id="28" name="Text Placeholder 18">
            <a:extLst>
              <a:ext uri="{FF2B5EF4-FFF2-40B4-BE49-F238E27FC236}">
                <a16:creationId xmlns:a16="http://schemas.microsoft.com/office/drawing/2014/main" id="{C81CEE74-031A-4D17-A1E9-1139B6D79456}"/>
              </a:ext>
            </a:extLst>
          </p:cNvPr>
          <p:cNvSpPr>
            <a:spLocks noGrp="1"/>
          </p:cNvSpPr>
          <p:nvPr>
            <p:ph type="body" sz="quarter" idx="18" hasCustomPrompt="1"/>
          </p:nvPr>
        </p:nvSpPr>
        <p:spPr>
          <a:xfrm>
            <a:off x="6281064" y="2678553"/>
            <a:ext cx="792480" cy="606425"/>
          </a:xfrm>
        </p:spPr>
        <p:txBody>
          <a:bodyPr anchor="ctr"/>
          <a:lstStyle>
            <a:lvl1pPr>
              <a:defRPr sz="3600">
                <a:solidFill>
                  <a:srgbClr val="CCCCCC"/>
                </a:solidFill>
              </a:defRPr>
            </a:lvl1pPr>
          </a:lstStyle>
          <a:p>
            <a:pPr lvl="0"/>
            <a:r>
              <a:rPr lang="en-US"/>
              <a:t>05</a:t>
            </a:r>
          </a:p>
        </p:txBody>
      </p:sp>
      <p:sp>
        <p:nvSpPr>
          <p:cNvPr id="29" name="Text Placeholder 18">
            <a:extLst>
              <a:ext uri="{FF2B5EF4-FFF2-40B4-BE49-F238E27FC236}">
                <a16:creationId xmlns:a16="http://schemas.microsoft.com/office/drawing/2014/main" id="{980609F0-67DC-44F0-ABD3-EB47B422A4C5}"/>
              </a:ext>
            </a:extLst>
          </p:cNvPr>
          <p:cNvSpPr>
            <a:spLocks noGrp="1"/>
          </p:cNvSpPr>
          <p:nvPr>
            <p:ph type="body" sz="quarter" idx="19" hasCustomPrompt="1"/>
          </p:nvPr>
        </p:nvSpPr>
        <p:spPr>
          <a:xfrm>
            <a:off x="6281064" y="3592159"/>
            <a:ext cx="792480" cy="606425"/>
          </a:xfrm>
        </p:spPr>
        <p:txBody>
          <a:bodyPr anchor="ctr"/>
          <a:lstStyle>
            <a:lvl1pPr>
              <a:defRPr sz="3600">
                <a:solidFill>
                  <a:srgbClr val="CCCCCC"/>
                </a:solidFill>
              </a:defRPr>
            </a:lvl1pPr>
          </a:lstStyle>
          <a:p>
            <a:pPr lvl="0"/>
            <a:r>
              <a:rPr lang="en-US"/>
              <a:t>06</a:t>
            </a:r>
          </a:p>
        </p:txBody>
      </p:sp>
      <p:sp>
        <p:nvSpPr>
          <p:cNvPr id="30" name="Text Placeholder 18">
            <a:extLst>
              <a:ext uri="{FF2B5EF4-FFF2-40B4-BE49-F238E27FC236}">
                <a16:creationId xmlns:a16="http://schemas.microsoft.com/office/drawing/2014/main" id="{62DFA63E-56D7-4078-BDB5-5465B3B3119F}"/>
              </a:ext>
            </a:extLst>
          </p:cNvPr>
          <p:cNvSpPr>
            <a:spLocks noGrp="1"/>
          </p:cNvSpPr>
          <p:nvPr>
            <p:ph type="body" sz="quarter" idx="20" hasCustomPrompt="1"/>
          </p:nvPr>
        </p:nvSpPr>
        <p:spPr>
          <a:xfrm>
            <a:off x="6281064" y="4497120"/>
            <a:ext cx="792480" cy="606425"/>
          </a:xfrm>
        </p:spPr>
        <p:txBody>
          <a:bodyPr anchor="ctr"/>
          <a:lstStyle>
            <a:lvl1pPr>
              <a:defRPr sz="3600">
                <a:solidFill>
                  <a:srgbClr val="CCCCCC"/>
                </a:solidFill>
              </a:defRPr>
            </a:lvl1pPr>
          </a:lstStyle>
          <a:p>
            <a:pPr lvl="0"/>
            <a:r>
              <a:rPr lang="en-US"/>
              <a:t>07</a:t>
            </a:r>
          </a:p>
        </p:txBody>
      </p:sp>
      <p:sp>
        <p:nvSpPr>
          <p:cNvPr id="31" name="Text Placeholder 18">
            <a:extLst>
              <a:ext uri="{FF2B5EF4-FFF2-40B4-BE49-F238E27FC236}">
                <a16:creationId xmlns:a16="http://schemas.microsoft.com/office/drawing/2014/main" id="{5BF2D821-6DFF-4415-B1C2-358DA1CC4C24}"/>
              </a:ext>
            </a:extLst>
          </p:cNvPr>
          <p:cNvSpPr>
            <a:spLocks noGrp="1"/>
          </p:cNvSpPr>
          <p:nvPr>
            <p:ph type="body" sz="quarter" idx="21" hasCustomPrompt="1"/>
          </p:nvPr>
        </p:nvSpPr>
        <p:spPr>
          <a:xfrm>
            <a:off x="6281064" y="5413902"/>
            <a:ext cx="792480" cy="606425"/>
          </a:xfrm>
        </p:spPr>
        <p:txBody>
          <a:bodyPr anchor="ctr"/>
          <a:lstStyle>
            <a:lvl1pPr>
              <a:defRPr sz="3600">
                <a:solidFill>
                  <a:srgbClr val="CCCCCC"/>
                </a:solidFill>
              </a:defRPr>
            </a:lvl1pPr>
          </a:lstStyle>
          <a:p>
            <a:pPr lvl="0"/>
            <a:r>
              <a:rPr lang="en-US"/>
              <a:t>08</a:t>
            </a:r>
          </a:p>
        </p:txBody>
      </p:sp>
      <p:sp>
        <p:nvSpPr>
          <p:cNvPr id="32" name="Text Placeholder 23">
            <a:extLst>
              <a:ext uri="{FF2B5EF4-FFF2-40B4-BE49-F238E27FC236}">
                <a16:creationId xmlns:a16="http://schemas.microsoft.com/office/drawing/2014/main" id="{005C2317-4D0D-4172-A5ED-52CAFB35C637}"/>
              </a:ext>
            </a:extLst>
          </p:cNvPr>
          <p:cNvSpPr>
            <a:spLocks noGrp="1"/>
          </p:cNvSpPr>
          <p:nvPr>
            <p:ph type="body" sz="quarter" idx="22" hasCustomPrompt="1"/>
          </p:nvPr>
        </p:nvSpPr>
        <p:spPr>
          <a:xfrm>
            <a:off x="7073544" y="2678553"/>
            <a:ext cx="2555558" cy="606425"/>
          </a:xfrm>
        </p:spPr>
        <p:txBody>
          <a:bodyPr anchor="ctr"/>
          <a:lstStyle>
            <a:lvl1pPr>
              <a:defRPr sz="1800"/>
            </a:lvl1pPr>
          </a:lstStyle>
          <a:p>
            <a:pPr lvl="0"/>
            <a:r>
              <a:rPr lang="en-US"/>
              <a:t>Enter section header</a:t>
            </a:r>
          </a:p>
        </p:txBody>
      </p:sp>
      <p:sp>
        <p:nvSpPr>
          <p:cNvPr id="33" name="Text Placeholder 23">
            <a:extLst>
              <a:ext uri="{FF2B5EF4-FFF2-40B4-BE49-F238E27FC236}">
                <a16:creationId xmlns:a16="http://schemas.microsoft.com/office/drawing/2014/main" id="{9B9946B8-9A9A-4564-9E65-36E69005CDE8}"/>
              </a:ext>
            </a:extLst>
          </p:cNvPr>
          <p:cNvSpPr>
            <a:spLocks noGrp="1"/>
          </p:cNvSpPr>
          <p:nvPr>
            <p:ph type="body" sz="quarter" idx="23" hasCustomPrompt="1"/>
          </p:nvPr>
        </p:nvSpPr>
        <p:spPr>
          <a:xfrm>
            <a:off x="7073544" y="3592159"/>
            <a:ext cx="2555558" cy="606425"/>
          </a:xfrm>
        </p:spPr>
        <p:txBody>
          <a:bodyPr anchor="ctr"/>
          <a:lstStyle>
            <a:lvl1pPr>
              <a:defRPr sz="1800"/>
            </a:lvl1pPr>
          </a:lstStyle>
          <a:p>
            <a:pPr lvl="0"/>
            <a:r>
              <a:rPr lang="en-US"/>
              <a:t>Enter section header</a:t>
            </a:r>
          </a:p>
        </p:txBody>
      </p:sp>
      <p:sp>
        <p:nvSpPr>
          <p:cNvPr id="34" name="Text Placeholder 23">
            <a:extLst>
              <a:ext uri="{FF2B5EF4-FFF2-40B4-BE49-F238E27FC236}">
                <a16:creationId xmlns:a16="http://schemas.microsoft.com/office/drawing/2014/main" id="{A301515A-51CB-4ADF-ACFD-F9EBBCE507C5}"/>
              </a:ext>
            </a:extLst>
          </p:cNvPr>
          <p:cNvSpPr>
            <a:spLocks noGrp="1"/>
          </p:cNvSpPr>
          <p:nvPr>
            <p:ph type="body" sz="quarter" idx="24" hasCustomPrompt="1"/>
          </p:nvPr>
        </p:nvSpPr>
        <p:spPr>
          <a:xfrm>
            <a:off x="7073544" y="4497120"/>
            <a:ext cx="2555558" cy="606425"/>
          </a:xfrm>
        </p:spPr>
        <p:txBody>
          <a:bodyPr anchor="ctr"/>
          <a:lstStyle>
            <a:lvl1pPr>
              <a:defRPr sz="1800"/>
            </a:lvl1pPr>
          </a:lstStyle>
          <a:p>
            <a:pPr lvl="0"/>
            <a:r>
              <a:rPr lang="en-US"/>
              <a:t>Enter section header</a:t>
            </a:r>
          </a:p>
        </p:txBody>
      </p:sp>
      <p:sp>
        <p:nvSpPr>
          <p:cNvPr id="35" name="Text Placeholder 23">
            <a:extLst>
              <a:ext uri="{FF2B5EF4-FFF2-40B4-BE49-F238E27FC236}">
                <a16:creationId xmlns:a16="http://schemas.microsoft.com/office/drawing/2014/main" id="{C1AD200F-FC73-4720-87A9-E7DE9271BA89}"/>
              </a:ext>
            </a:extLst>
          </p:cNvPr>
          <p:cNvSpPr>
            <a:spLocks noGrp="1"/>
          </p:cNvSpPr>
          <p:nvPr>
            <p:ph type="body" sz="quarter" idx="25" hasCustomPrompt="1"/>
          </p:nvPr>
        </p:nvSpPr>
        <p:spPr>
          <a:xfrm>
            <a:off x="7073544" y="5413902"/>
            <a:ext cx="2555558" cy="606425"/>
          </a:xfrm>
        </p:spPr>
        <p:txBody>
          <a:bodyPr anchor="ctr"/>
          <a:lstStyle>
            <a:lvl1pPr>
              <a:defRPr sz="1800"/>
            </a:lvl1pPr>
          </a:lstStyle>
          <a:p>
            <a:pPr lvl="0"/>
            <a:r>
              <a:rPr lang="en-US"/>
              <a:t>Enter section header</a:t>
            </a:r>
          </a:p>
        </p:txBody>
      </p:sp>
      <p:sp>
        <p:nvSpPr>
          <p:cNvPr id="36" name="Text Placeholder 14">
            <a:extLst>
              <a:ext uri="{FF2B5EF4-FFF2-40B4-BE49-F238E27FC236}">
                <a16:creationId xmlns:a16="http://schemas.microsoft.com/office/drawing/2014/main" id="{4E5BB3D5-D37E-43DD-A703-2AE2DCDDB669}"/>
              </a:ext>
            </a:extLst>
          </p:cNvPr>
          <p:cNvSpPr>
            <a:spLocks noGrp="1"/>
          </p:cNvSpPr>
          <p:nvPr>
            <p:ph type="body" sz="quarter" idx="26" hasCustomPrompt="1"/>
          </p:nvPr>
        </p:nvSpPr>
        <p:spPr>
          <a:xfrm>
            <a:off x="851956" y="2684902"/>
            <a:ext cx="7200" cy="3348000"/>
          </a:xfrm>
          <a:solidFill>
            <a:srgbClr val="CCCCCC"/>
          </a:solidFill>
        </p:spPr>
        <p:txBody>
          <a:bodyPr/>
          <a:lstStyle>
            <a:lvl1pPr>
              <a:defRPr/>
            </a:lvl1pPr>
          </a:lstStyle>
          <a:p>
            <a:pPr lvl="0"/>
            <a:r>
              <a:rPr lang="en-US"/>
              <a:t> </a:t>
            </a:r>
          </a:p>
        </p:txBody>
      </p:sp>
      <p:sp>
        <p:nvSpPr>
          <p:cNvPr id="37" name="Text Placeholder 14">
            <a:extLst>
              <a:ext uri="{FF2B5EF4-FFF2-40B4-BE49-F238E27FC236}">
                <a16:creationId xmlns:a16="http://schemas.microsoft.com/office/drawing/2014/main" id="{75475710-827F-45C0-A162-9B29DC00DF15}"/>
              </a:ext>
            </a:extLst>
          </p:cNvPr>
          <p:cNvSpPr>
            <a:spLocks noGrp="1"/>
          </p:cNvSpPr>
          <p:nvPr>
            <p:ph type="body" sz="quarter" idx="27" hasCustomPrompt="1"/>
          </p:nvPr>
        </p:nvSpPr>
        <p:spPr>
          <a:xfrm>
            <a:off x="6091238" y="2684902"/>
            <a:ext cx="7200" cy="3348000"/>
          </a:xfrm>
          <a:solidFill>
            <a:srgbClr val="CCCCCC"/>
          </a:solidFill>
        </p:spPr>
        <p:txBody>
          <a:bodyPr/>
          <a:lstStyle>
            <a:lvl1pPr>
              <a:defRPr/>
            </a:lvl1pPr>
          </a:lstStyle>
          <a:p>
            <a:pPr lvl="0"/>
            <a:r>
              <a:rPr lang="en-US"/>
              <a:t> </a:t>
            </a:r>
          </a:p>
        </p:txBody>
      </p:sp>
      <p:sp>
        <p:nvSpPr>
          <p:cNvPr id="3" name="Title 2">
            <a:extLst>
              <a:ext uri="{FF2B5EF4-FFF2-40B4-BE49-F238E27FC236}">
                <a16:creationId xmlns:a16="http://schemas.microsoft.com/office/drawing/2014/main" id="{8DF2EBFD-B0B3-4421-A975-20438F73B450}"/>
              </a:ext>
            </a:extLst>
          </p:cNvPr>
          <p:cNvSpPr>
            <a:spLocks noGrp="1"/>
          </p:cNvSpPr>
          <p:nvPr>
            <p:ph type="title" hasCustomPrompt="1"/>
          </p:nvPr>
        </p:nvSpPr>
        <p:spPr>
          <a:xfrm>
            <a:off x="696807" y="1393841"/>
            <a:ext cx="7315200" cy="1395926"/>
          </a:xfrm>
        </p:spPr>
        <p:txBody>
          <a:bodyPr/>
          <a:lstStyle>
            <a:lvl1pPr>
              <a:defRPr sz="6200"/>
            </a:lvl1pPr>
          </a:lstStyle>
          <a:p>
            <a:r>
              <a:rPr lang="en-US"/>
              <a:t>Enter title here</a:t>
            </a:r>
          </a:p>
        </p:txBody>
      </p:sp>
    </p:spTree>
    <p:extLst>
      <p:ext uri="{BB962C8B-B14F-4D97-AF65-F5344CB8AC3E}">
        <p14:creationId xmlns:p14="http://schemas.microsoft.com/office/powerpoint/2010/main" val="18509778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Dark)">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EA10-A469-4293-8B78-C78525CD8DE5}"/>
              </a:ext>
            </a:extLst>
          </p:cNvPr>
          <p:cNvSpPr>
            <a:spLocks noGrp="1"/>
          </p:cNvSpPr>
          <p:nvPr>
            <p:ph type="title" hasCustomPrompt="1"/>
          </p:nvPr>
        </p:nvSpPr>
        <p:spPr>
          <a:xfrm>
            <a:off x="693899" y="1376090"/>
            <a:ext cx="9345397" cy="3581398"/>
          </a:xfrm>
        </p:spPr>
        <p:txBody>
          <a:bodyPr anchor="ctr"/>
          <a:lstStyle>
            <a:lvl1pPr>
              <a:defRPr sz="6200"/>
            </a:lvl1pPr>
          </a:lstStyle>
          <a:p>
            <a:r>
              <a:rPr lang="en-US"/>
              <a:t>Enter statement here</a:t>
            </a:r>
            <a:endParaRPr lang="en-GB"/>
          </a:p>
        </p:txBody>
      </p:sp>
      <p:sp>
        <p:nvSpPr>
          <p:cNvPr id="14" name="Footer Placeholder 4">
            <a:extLst>
              <a:ext uri="{FF2B5EF4-FFF2-40B4-BE49-F238E27FC236}">
                <a16:creationId xmlns:a16="http://schemas.microsoft.com/office/drawing/2014/main" id="{21F552E9-8317-F445-9835-CCE82C6FEEE2}"/>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5" name="Slide Number Placeholder 5">
            <a:extLst>
              <a:ext uri="{FF2B5EF4-FFF2-40B4-BE49-F238E27FC236}">
                <a16:creationId xmlns:a16="http://schemas.microsoft.com/office/drawing/2014/main" id="{B0D4B841-BA75-E749-A7E8-3556AD65C62C}"/>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6" name="Text Placeholder 4">
            <a:extLst>
              <a:ext uri="{FF2B5EF4-FFF2-40B4-BE49-F238E27FC236}">
                <a16:creationId xmlns:a16="http://schemas.microsoft.com/office/drawing/2014/main" id="{FB7BA4B9-B725-2B45-B789-915BDA57D3F4}"/>
              </a:ext>
            </a:extLst>
          </p:cNvPr>
          <p:cNvSpPr>
            <a:spLocks noGrp="1"/>
          </p:cNvSpPr>
          <p:nvPr>
            <p:ph type="body" sz="quarter" idx="23" hasCustomPrompt="1"/>
          </p:nvPr>
        </p:nvSpPr>
        <p:spPr>
          <a:xfrm>
            <a:off x="839099" y="4996543"/>
            <a:ext cx="9200198" cy="996043"/>
          </a:xfrm>
          <a:prstGeom prst="rect">
            <a:avLst/>
          </a:prstGeom>
        </p:spPr>
        <p:txBody>
          <a:bodyPr lIns="0"/>
          <a:lstStyle>
            <a:lvl1pPr>
              <a:defRPr/>
            </a:lvl1pPr>
          </a:lstStyle>
          <a:p>
            <a:pPr lvl="0"/>
            <a:r>
              <a:rPr lang="en-US"/>
              <a:t>Enter name here</a:t>
            </a:r>
          </a:p>
        </p:txBody>
      </p:sp>
    </p:spTree>
    <p:extLst>
      <p:ext uri="{BB962C8B-B14F-4D97-AF65-F5344CB8AC3E}">
        <p14:creationId xmlns:p14="http://schemas.microsoft.com/office/powerpoint/2010/main" val="7973679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ement (Light)">
    <p:bg>
      <p:bgPr>
        <a:solidFill>
          <a:srgbClr val="F2F2F2"/>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0B18F77D-D50C-2841-92E3-2162AC4A5D4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5" name="Slide Number Placeholder 5">
            <a:extLst>
              <a:ext uri="{FF2B5EF4-FFF2-40B4-BE49-F238E27FC236}">
                <a16:creationId xmlns:a16="http://schemas.microsoft.com/office/drawing/2014/main" id="{F80CB7E5-5911-5E4A-B4CE-131F9F4DF3AA}"/>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6" name="Text Placeholder 4">
            <a:extLst>
              <a:ext uri="{FF2B5EF4-FFF2-40B4-BE49-F238E27FC236}">
                <a16:creationId xmlns:a16="http://schemas.microsoft.com/office/drawing/2014/main" id="{95DE24E1-7C99-0643-B0CE-35CFF60FB12F}"/>
              </a:ext>
            </a:extLst>
          </p:cNvPr>
          <p:cNvSpPr>
            <a:spLocks noGrp="1"/>
          </p:cNvSpPr>
          <p:nvPr>
            <p:ph type="body" sz="quarter" idx="23" hasCustomPrompt="1"/>
          </p:nvPr>
        </p:nvSpPr>
        <p:spPr>
          <a:xfrm>
            <a:off x="847566" y="4996543"/>
            <a:ext cx="9200198" cy="996043"/>
          </a:xfrm>
          <a:prstGeom prst="rect">
            <a:avLst/>
          </a:prstGeom>
        </p:spPr>
        <p:txBody>
          <a:bodyPr lIns="0"/>
          <a:lstStyle>
            <a:lvl1pPr>
              <a:defRPr>
                <a:latin typeface="Red Hat Text" panose="02010503040201060303" pitchFamily="2" charset="77"/>
              </a:defRPr>
            </a:lvl1pPr>
          </a:lstStyle>
          <a:p>
            <a:pPr lvl="0"/>
            <a:r>
              <a:rPr lang="en-US"/>
              <a:t>Enter name here</a:t>
            </a:r>
          </a:p>
        </p:txBody>
      </p:sp>
      <p:sp>
        <p:nvSpPr>
          <p:cNvPr id="17" name="Title 1">
            <a:extLst>
              <a:ext uri="{FF2B5EF4-FFF2-40B4-BE49-F238E27FC236}">
                <a16:creationId xmlns:a16="http://schemas.microsoft.com/office/drawing/2014/main" id="{F9B50CCB-13ED-B546-BCB0-DF3AA3F67CC3}"/>
              </a:ext>
            </a:extLst>
          </p:cNvPr>
          <p:cNvSpPr>
            <a:spLocks noGrp="1"/>
          </p:cNvSpPr>
          <p:nvPr>
            <p:ph type="title" hasCustomPrompt="1"/>
          </p:nvPr>
        </p:nvSpPr>
        <p:spPr>
          <a:xfrm>
            <a:off x="693900" y="1376090"/>
            <a:ext cx="9353864" cy="3581398"/>
          </a:xfrm>
        </p:spPr>
        <p:txBody>
          <a:bodyPr anchor="ctr"/>
          <a:lstStyle>
            <a:lvl1pPr>
              <a:defRPr sz="6200">
                <a:latin typeface="Red Hat Text" panose="02010503040201060303" pitchFamily="2" charset="77"/>
              </a:defRPr>
            </a:lvl1pPr>
          </a:lstStyle>
          <a:p>
            <a:r>
              <a:rPr lang="en-US"/>
              <a:t>Enter statement here</a:t>
            </a:r>
            <a:endParaRPr lang="en-GB"/>
          </a:p>
        </p:txBody>
      </p:sp>
    </p:spTree>
    <p:extLst>
      <p:ext uri="{BB962C8B-B14F-4D97-AF65-F5344CB8AC3E}">
        <p14:creationId xmlns:p14="http://schemas.microsoft.com/office/powerpoint/2010/main" val="2894034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tement (Light)">
    <p:bg>
      <p:bgPr>
        <a:solidFill>
          <a:srgbClr val="F2F2F2"/>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0B18F77D-D50C-2841-92E3-2162AC4A5D4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5" name="Slide Number Placeholder 5">
            <a:extLst>
              <a:ext uri="{FF2B5EF4-FFF2-40B4-BE49-F238E27FC236}">
                <a16:creationId xmlns:a16="http://schemas.microsoft.com/office/drawing/2014/main" id="{F80CB7E5-5911-5E4A-B4CE-131F9F4DF3AA}"/>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6" name="Text Placeholder 4">
            <a:extLst>
              <a:ext uri="{FF2B5EF4-FFF2-40B4-BE49-F238E27FC236}">
                <a16:creationId xmlns:a16="http://schemas.microsoft.com/office/drawing/2014/main" id="{95DE24E1-7C99-0643-B0CE-35CFF60FB12F}"/>
              </a:ext>
            </a:extLst>
          </p:cNvPr>
          <p:cNvSpPr>
            <a:spLocks noGrp="1"/>
          </p:cNvSpPr>
          <p:nvPr>
            <p:ph type="body" sz="quarter" idx="23" hasCustomPrompt="1"/>
          </p:nvPr>
        </p:nvSpPr>
        <p:spPr>
          <a:xfrm>
            <a:off x="847566" y="4996543"/>
            <a:ext cx="9200198" cy="996043"/>
          </a:xfrm>
          <a:prstGeom prst="rect">
            <a:avLst/>
          </a:prstGeom>
        </p:spPr>
        <p:txBody>
          <a:bodyPr lIns="0"/>
          <a:lstStyle>
            <a:lvl1pPr>
              <a:defRPr/>
            </a:lvl1pPr>
          </a:lstStyle>
          <a:p>
            <a:pPr lvl="0"/>
            <a:r>
              <a:rPr lang="en-US"/>
              <a:t>Enter name here</a:t>
            </a:r>
          </a:p>
        </p:txBody>
      </p:sp>
      <p:sp>
        <p:nvSpPr>
          <p:cNvPr id="17" name="Title 1">
            <a:extLst>
              <a:ext uri="{FF2B5EF4-FFF2-40B4-BE49-F238E27FC236}">
                <a16:creationId xmlns:a16="http://schemas.microsoft.com/office/drawing/2014/main" id="{F9B50CCB-13ED-B546-BCB0-DF3AA3F67CC3}"/>
              </a:ext>
            </a:extLst>
          </p:cNvPr>
          <p:cNvSpPr>
            <a:spLocks noGrp="1"/>
          </p:cNvSpPr>
          <p:nvPr>
            <p:ph type="title" hasCustomPrompt="1"/>
          </p:nvPr>
        </p:nvSpPr>
        <p:spPr>
          <a:xfrm>
            <a:off x="693900" y="1376090"/>
            <a:ext cx="9353864" cy="3581398"/>
          </a:xfrm>
        </p:spPr>
        <p:txBody>
          <a:bodyPr anchor="ctr"/>
          <a:lstStyle>
            <a:lvl1pPr>
              <a:defRPr sz="6200"/>
            </a:lvl1pPr>
          </a:lstStyle>
          <a:p>
            <a:r>
              <a:rPr lang="en-US"/>
              <a:t>Enter statement here</a:t>
            </a:r>
            <a:endParaRPr lang="en-GB"/>
          </a:p>
        </p:txBody>
      </p:sp>
    </p:spTree>
    <p:extLst>
      <p:ext uri="{BB962C8B-B14F-4D97-AF65-F5344CB8AC3E}">
        <p14:creationId xmlns:p14="http://schemas.microsoft.com/office/powerpoint/2010/main" val="591046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EA10-A469-4293-8B78-C78525CD8DE5}"/>
              </a:ext>
            </a:extLst>
          </p:cNvPr>
          <p:cNvSpPr>
            <a:spLocks noGrp="1"/>
          </p:cNvSpPr>
          <p:nvPr>
            <p:ph type="title" hasCustomPrompt="1"/>
          </p:nvPr>
        </p:nvSpPr>
        <p:spPr>
          <a:xfrm>
            <a:off x="696804" y="2485334"/>
            <a:ext cx="4871085" cy="2005869"/>
          </a:xfrm>
        </p:spPr>
        <p:txBody>
          <a:bodyPr/>
          <a:lstStyle>
            <a:lvl1pPr>
              <a:defRPr sz="6200"/>
            </a:lvl1pPr>
          </a:lstStyle>
          <a:p>
            <a:r>
              <a:rPr lang="en-US"/>
              <a:t>Enter section header here</a:t>
            </a:r>
            <a:endParaRPr lang="en-GB"/>
          </a:p>
        </p:txBody>
      </p:sp>
      <p:sp>
        <p:nvSpPr>
          <p:cNvPr id="9" name="Picture Placeholder 4">
            <a:extLst>
              <a:ext uri="{FF2B5EF4-FFF2-40B4-BE49-F238E27FC236}">
                <a16:creationId xmlns:a16="http://schemas.microsoft.com/office/drawing/2014/main" id="{CE3B3D81-04A5-4342-889F-123A218AA00E}"/>
              </a:ext>
            </a:extLst>
          </p:cNvPr>
          <p:cNvSpPr>
            <a:spLocks noGrp="1"/>
          </p:cNvSpPr>
          <p:nvPr>
            <p:ph type="pic" sz="quarter" idx="10" hasCustomPrompt="1"/>
          </p:nvPr>
        </p:nvSpPr>
        <p:spPr>
          <a:xfrm>
            <a:off x="5915024" y="1219200"/>
            <a:ext cx="6276975" cy="5637213"/>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Tree>
    <p:extLst>
      <p:ext uri="{BB962C8B-B14F-4D97-AF65-F5344CB8AC3E}">
        <p14:creationId xmlns:p14="http://schemas.microsoft.com/office/powerpoint/2010/main" val="20828902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5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53B9C4D-DD57-4C82-97D0-DF6F2B92E554}"/>
              </a:ext>
            </a:extLst>
          </p:cNvPr>
          <p:cNvSpPr>
            <a:spLocks noGrp="1"/>
          </p:cNvSpPr>
          <p:nvPr>
            <p:ph type="title" hasCustomPrompt="1"/>
          </p:nvPr>
        </p:nvSpPr>
        <p:spPr>
          <a:xfrm>
            <a:off x="696804" y="2485334"/>
            <a:ext cx="4871085" cy="2005869"/>
          </a:xfrm>
        </p:spPr>
        <p:txBody>
          <a:bodyPr/>
          <a:lstStyle>
            <a:lvl1pPr>
              <a:defRPr sz="6200"/>
            </a:lvl1pPr>
          </a:lstStyle>
          <a:p>
            <a:r>
              <a:rPr lang="en-US"/>
              <a:t>Enter section header here</a:t>
            </a:r>
            <a:endParaRPr lang="en-GB"/>
          </a:p>
        </p:txBody>
      </p:sp>
      <p:sp>
        <p:nvSpPr>
          <p:cNvPr id="11" name="Picture Placeholder 4">
            <a:extLst>
              <a:ext uri="{FF2B5EF4-FFF2-40B4-BE49-F238E27FC236}">
                <a16:creationId xmlns:a16="http://schemas.microsoft.com/office/drawing/2014/main" id="{EC1F6FC5-8439-4DDB-9B0F-C318F56C6058}"/>
              </a:ext>
            </a:extLst>
          </p:cNvPr>
          <p:cNvSpPr>
            <a:spLocks noGrp="1"/>
          </p:cNvSpPr>
          <p:nvPr>
            <p:ph type="pic" sz="quarter" idx="10" hasCustomPrompt="1"/>
          </p:nvPr>
        </p:nvSpPr>
        <p:spPr>
          <a:xfrm>
            <a:off x="5915024" y="1219200"/>
            <a:ext cx="6276975" cy="5637213"/>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Tree>
    <p:extLst>
      <p:ext uri="{BB962C8B-B14F-4D97-AF65-F5344CB8AC3E}">
        <p14:creationId xmlns:p14="http://schemas.microsoft.com/office/powerpoint/2010/main" val="4242495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5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Text">
    <p:bg>
      <p:bgPr>
        <a:solidFill>
          <a:srgbClr val="FCECCB"/>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A622D05-FA50-4C4D-A9FD-77FE92687F9F}"/>
              </a:ext>
            </a:extLst>
          </p:cNvPr>
          <p:cNvSpPr>
            <a:spLocks noGrp="1"/>
          </p:cNvSpPr>
          <p:nvPr>
            <p:ph type="pic" sz="quarter" idx="11" hasCustomPrompt="1"/>
          </p:nvPr>
        </p:nvSpPr>
        <p:spPr>
          <a:xfrm>
            <a:off x="8162924" y="1028700"/>
            <a:ext cx="4029076" cy="5829300"/>
          </a:xfrm>
        </p:spPr>
        <p:txBody>
          <a:bodyPr/>
          <a:lstStyle>
            <a:lvl1pPr algn="ctr">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a:t>Click icon to insert illustration OR</a:t>
            </a:r>
            <a:br>
              <a:rPr lang="en-US"/>
            </a:br>
            <a:br>
              <a:rPr lang="en-US"/>
            </a:br>
            <a:r>
              <a:rPr lang="en-US"/>
              <a:t>Copy and paste an illustration into this placeholder from another slide</a:t>
            </a:r>
          </a:p>
          <a:p>
            <a:endParaRPr lang="en-US"/>
          </a:p>
        </p:txBody>
      </p:sp>
      <p:sp>
        <p:nvSpPr>
          <p:cNvPr id="3" name="Title 2">
            <a:extLst>
              <a:ext uri="{FF2B5EF4-FFF2-40B4-BE49-F238E27FC236}">
                <a16:creationId xmlns:a16="http://schemas.microsoft.com/office/drawing/2014/main" id="{559779E4-8181-460D-A54E-D080E2CCCAA4}"/>
              </a:ext>
            </a:extLst>
          </p:cNvPr>
          <p:cNvSpPr>
            <a:spLocks noGrp="1"/>
          </p:cNvSpPr>
          <p:nvPr>
            <p:ph type="title" hasCustomPrompt="1"/>
          </p:nvPr>
        </p:nvSpPr>
        <p:spPr>
          <a:xfrm>
            <a:off x="696802" y="1406932"/>
            <a:ext cx="7315200" cy="1374368"/>
          </a:xfrm>
        </p:spPr>
        <p:txBody>
          <a:bodyPr/>
          <a:lstStyle>
            <a:lvl1pPr>
              <a:defRPr/>
            </a:lvl1pPr>
          </a:lstStyle>
          <a:p>
            <a:r>
              <a:rPr lang="en-US"/>
              <a:t>Enter title here</a:t>
            </a:r>
          </a:p>
        </p:txBody>
      </p:sp>
      <p:sp>
        <p:nvSpPr>
          <p:cNvPr id="15" name="Footer Placeholder 4">
            <a:extLst>
              <a:ext uri="{FF2B5EF4-FFF2-40B4-BE49-F238E27FC236}">
                <a16:creationId xmlns:a16="http://schemas.microsoft.com/office/drawing/2014/main" id="{67FE2C81-6C90-6047-987B-1B149B1C9C5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6" name="Slide Number Placeholder 5">
            <a:extLst>
              <a:ext uri="{FF2B5EF4-FFF2-40B4-BE49-F238E27FC236}">
                <a16:creationId xmlns:a16="http://schemas.microsoft.com/office/drawing/2014/main" id="{4C749487-DFC5-0F42-B7D6-F91B4818E059}"/>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7" name="Text Placeholder 3">
            <a:extLst>
              <a:ext uri="{FF2B5EF4-FFF2-40B4-BE49-F238E27FC236}">
                <a16:creationId xmlns:a16="http://schemas.microsoft.com/office/drawing/2014/main" id="{6B2D9BEB-7C10-984C-A656-3E0F699022E1}"/>
              </a:ext>
            </a:extLst>
          </p:cNvPr>
          <p:cNvSpPr>
            <a:spLocks noGrp="1"/>
          </p:cNvSpPr>
          <p:nvPr>
            <p:ph type="body" sz="quarter" idx="13" hasCustomPrompt="1"/>
          </p:nvPr>
        </p:nvSpPr>
        <p:spPr>
          <a:xfrm>
            <a:off x="839789" y="2784444"/>
            <a:ext cx="7206082" cy="2987706"/>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116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492622-A1FB-47D2-9695-430B0753C69F}"/>
              </a:ext>
            </a:extLst>
          </p:cNvPr>
          <p:cNvSpPr>
            <a:spLocks noGrp="1"/>
          </p:cNvSpPr>
          <p:nvPr>
            <p:ph type="body" sz="quarter" idx="10" hasCustomPrompt="1"/>
          </p:nvPr>
        </p:nvSpPr>
        <p:spPr>
          <a:xfrm>
            <a:off x="747604" y="341947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7" name="Text Placeholder 6">
            <a:extLst>
              <a:ext uri="{FF2B5EF4-FFF2-40B4-BE49-F238E27FC236}">
                <a16:creationId xmlns:a16="http://schemas.microsoft.com/office/drawing/2014/main" id="{867E5982-91E1-42C1-BCAB-80E8903AF590}"/>
              </a:ext>
            </a:extLst>
          </p:cNvPr>
          <p:cNvSpPr>
            <a:spLocks noGrp="1"/>
          </p:cNvSpPr>
          <p:nvPr>
            <p:ph type="body" sz="quarter" idx="11" hasCustomPrompt="1"/>
          </p:nvPr>
        </p:nvSpPr>
        <p:spPr>
          <a:xfrm>
            <a:off x="747603" y="3771900"/>
            <a:ext cx="2232661" cy="232410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0C0058BA-1EE2-466E-B9F3-FFCF0C8E74B9}"/>
              </a:ext>
            </a:extLst>
          </p:cNvPr>
          <p:cNvSpPr>
            <a:spLocks noGrp="1"/>
          </p:cNvSpPr>
          <p:nvPr>
            <p:ph type="body" sz="quarter" idx="12" hasCustomPrompt="1"/>
          </p:nvPr>
        </p:nvSpPr>
        <p:spPr>
          <a:xfrm>
            <a:off x="3571213" y="341947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9" name="Text Placeholder 6">
            <a:extLst>
              <a:ext uri="{FF2B5EF4-FFF2-40B4-BE49-F238E27FC236}">
                <a16:creationId xmlns:a16="http://schemas.microsoft.com/office/drawing/2014/main" id="{3FFF86D8-407A-4F23-AA02-818B5EE03BA8}"/>
              </a:ext>
            </a:extLst>
          </p:cNvPr>
          <p:cNvSpPr>
            <a:spLocks noGrp="1"/>
          </p:cNvSpPr>
          <p:nvPr>
            <p:ph type="body" sz="quarter" idx="13" hasCustomPrompt="1"/>
          </p:nvPr>
        </p:nvSpPr>
        <p:spPr>
          <a:xfrm>
            <a:off x="3571212" y="3771900"/>
            <a:ext cx="2232661" cy="232410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D234DEEF-6BF6-49E7-88B9-E64263EEB652}"/>
              </a:ext>
            </a:extLst>
          </p:cNvPr>
          <p:cNvSpPr>
            <a:spLocks noGrp="1"/>
          </p:cNvSpPr>
          <p:nvPr>
            <p:ph type="body" sz="quarter" idx="14" hasCustomPrompt="1"/>
          </p:nvPr>
        </p:nvSpPr>
        <p:spPr>
          <a:xfrm>
            <a:off x="6401464" y="341947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11" name="Text Placeholder 6">
            <a:extLst>
              <a:ext uri="{FF2B5EF4-FFF2-40B4-BE49-F238E27FC236}">
                <a16:creationId xmlns:a16="http://schemas.microsoft.com/office/drawing/2014/main" id="{4F540830-A07B-4739-B66F-239B6636D02D}"/>
              </a:ext>
            </a:extLst>
          </p:cNvPr>
          <p:cNvSpPr>
            <a:spLocks noGrp="1"/>
          </p:cNvSpPr>
          <p:nvPr>
            <p:ph type="body" sz="quarter" idx="15" hasCustomPrompt="1"/>
          </p:nvPr>
        </p:nvSpPr>
        <p:spPr>
          <a:xfrm>
            <a:off x="6401463" y="3771900"/>
            <a:ext cx="2232661" cy="232410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1CFE3A7-0887-40AB-A139-F0060B7753A6}"/>
              </a:ext>
            </a:extLst>
          </p:cNvPr>
          <p:cNvSpPr>
            <a:spLocks noGrp="1"/>
          </p:cNvSpPr>
          <p:nvPr>
            <p:ph type="body" sz="quarter" idx="16" hasCustomPrompt="1"/>
          </p:nvPr>
        </p:nvSpPr>
        <p:spPr>
          <a:xfrm>
            <a:off x="9119553" y="341947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13" name="Text Placeholder 6">
            <a:extLst>
              <a:ext uri="{FF2B5EF4-FFF2-40B4-BE49-F238E27FC236}">
                <a16:creationId xmlns:a16="http://schemas.microsoft.com/office/drawing/2014/main" id="{54F50C7D-EF01-4746-BB48-D01C90A65C75}"/>
              </a:ext>
            </a:extLst>
          </p:cNvPr>
          <p:cNvSpPr>
            <a:spLocks noGrp="1"/>
          </p:cNvSpPr>
          <p:nvPr>
            <p:ph type="body" sz="quarter" idx="17" hasCustomPrompt="1"/>
          </p:nvPr>
        </p:nvSpPr>
        <p:spPr>
          <a:xfrm>
            <a:off x="9119552" y="3771900"/>
            <a:ext cx="2232661" cy="232410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DE3EDA0D-F5A9-40C6-82C2-0B4CE349A669}"/>
              </a:ext>
            </a:extLst>
          </p:cNvPr>
          <p:cNvSpPr>
            <a:spLocks noGrp="1"/>
          </p:cNvSpPr>
          <p:nvPr>
            <p:ph type="body" sz="quarter" idx="18" hasCustomPrompt="1"/>
          </p:nvPr>
        </p:nvSpPr>
        <p:spPr>
          <a:xfrm>
            <a:off x="3262858" y="3359150"/>
            <a:ext cx="10800" cy="2772000"/>
          </a:xfrm>
          <a:solidFill>
            <a:srgbClr val="CCCCCC"/>
          </a:solidFill>
        </p:spPr>
        <p:txBody>
          <a:bodyPr/>
          <a:lstStyle>
            <a:lvl1pPr>
              <a:defRPr/>
            </a:lvl1pPr>
          </a:lstStyle>
          <a:p>
            <a:pPr lvl="0"/>
            <a:r>
              <a:rPr lang="en-US"/>
              <a:t> </a:t>
            </a:r>
          </a:p>
        </p:txBody>
      </p:sp>
      <p:sp>
        <p:nvSpPr>
          <p:cNvPr id="16" name="Text Placeholder 14">
            <a:extLst>
              <a:ext uri="{FF2B5EF4-FFF2-40B4-BE49-F238E27FC236}">
                <a16:creationId xmlns:a16="http://schemas.microsoft.com/office/drawing/2014/main" id="{3FDFFFFE-16E6-465A-B02D-8A66A7ACDE9A}"/>
              </a:ext>
            </a:extLst>
          </p:cNvPr>
          <p:cNvSpPr>
            <a:spLocks noGrp="1"/>
          </p:cNvSpPr>
          <p:nvPr>
            <p:ph type="body" sz="quarter" idx="19" hasCustomPrompt="1"/>
          </p:nvPr>
        </p:nvSpPr>
        <p:spPr>
          <a:xfrm>
            <a:off x="6097269" y="3359150"/>
            <a:ext cx="10800" cy="2772000"/>
          </a:xfrm>
          <a:solidFill>
            <a:srgbClr val="CCCCCC"/>
          </a:solidFill>
        </p:spPr>
        <p:txBody>
          <a:bodyPr/>
          <a:lstStyle>
            <a:lvl1pPr>
              <a:defRPr/>
            </a:lvl1pPr>
          </a:lstStyle>
          <a:p>
            <a:pPr lvl="0"/>
            <a:r>
              <a:rPr lang="en-US"/>
              <a:t> </a:t>
            </a:r>
          </a:p>
        </p:txBody>
      </p:sp>
      <p:sp>
        <p:nvSpPr>
          <p:cNvPr id="17" name="Text Placeholder 14">
            <a:extLst>
              <a:ext uri="{FF2B5EF4-FFF2-40B4-BE49-F238E27FC236}">
                <a16:creationId xmlns:a16="http://schemas.microsoft.com/office/drawing/2014/main" id="{C8B07F6F-35D1-4FB4-AE5F-F750822AFE04}"/>
              </a:ext>
            </a:extLst>
          </p:cNvPr>
          <p:cNvSpPr>
            <a:spLocks noGrp="1"/>
          </p:cNvSpPr>
          <p:nvPr>
            <p:ph type="body" sz="quarter" idx="20" hasCustomPrompt="1"/>
          </p:nvPr>
        </p:nvSpPr>
        <p:spPr>
          <a:xfrm>
            <a:off x="8871437" y="3359150"/>
            <a:ext cx="10800" cy="2772000"/>
          </a:xfrm>
          <a:solidFill>
            <a:srgbClr val="CCCCCC"/>
          </a:solidFill>
        </p:spPr>
        <p:txBody>
          <a:bodyPr/>
          <a:lstStyle>
            <a:lvl1pPr>
              <a:defRPr/>
            </a:lvl1pPr>
          </a:lstStyle>
          <a:p>
            <a:pPr lvl="0"/>
            <a:r>
              <a:rPr lang="en-US"/>
              <a:t> </a:t>
            </a:r>
          </a:p>
        </p:txBody>
      </p:sp>
      <p:sp>
        <p:nvSpPr>
          <p:cNvPr id="19" name="Picture Placeholder 18">
            <a:extLst>
              <a:ext uri="{FF2B5EF4-FFF2-40B4-BE49-F238E27FC236}">
                <a16:creationId xmlns:a16="http://schemas.microsoft.com/office/drawing/2014/main" id="{36CCF1CB-0D05-4656-A71F-126900E51F82}"/>
              </a:ext>
            </a:extLst>
          </p:cNvPr>
          <p:cNvSpPr>
            <a:spLocks noGrp="1"/>
          </p:cNvSpPr>
          <p:nvPr>
            <p:ph type="pic" sz="quarter" idx="21" hasCustomPrompt="1"/>
          </p:nvPr>
        </p:nvSpPr>
        <p:spPr>
          <a:xfrm>
            <a:off x="7306150" y="912813"/>
            <a:ext cx="4276249" cy="2138362"/>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31" name="Footer Placeholder 4">
            <a:extLst>
              <a:ext uri="{FF2B5EF4-FFF2-40B4-BE49-F238E27FC236}">
                <a16:creationId xmlns:a16="http://schemas.microsoft.com/office/drawing/2014/main" id="{E8EBD24C-AA32-9445-822A-34DBE585E2CB}"/>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2" name="Slide Number Placeholder 5">
            <a:extLst>
              <a:ext uri="{FF2B5EF4-FFF2-40B4-BE49-F238E27FC236}">
                <a16:creationId xmlns:a16="http://schemas.microsoft.com/office/drawing/2014/main" id="{29D9E179-8D57-9140-95C9-58B070EB1A6C}"/>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3" name="Title 2">
            <a:extLst>
              <a:ext uri="{FF2B5EF4-FFF2-40B4-BE49-F238E27FC236}">
                <a16:creationId xmlns:a16="http://schemas.microsoft.com/office/drawing/2014/main" id="{EFF628F2-47C7-DF4D-A57D-3A989F30A4FD}"/>
              </a:ext>
            </a:extLst>
          </p:cNvPr>
          <p:cNvSpPr>
            <a:spLocks noGrp="1"/>
          </p:cNvSpPr>
          <p:nvPr>
            <p:ph type="title" hasCustomPrompt="1"/>
          </p:nvPr>
        </p:nvSpPr>
        <p:spPr>
          <a:xfrm>
            <a:off x="696802" y="1406932"/>
            <a:ext cx="7315200" cy="1374368"/>
          </a:xfrm>
        </p:spPr>
        <p:txBody>
          <a:bodyPr/>
          <a:lstStyle>
            <a:lvl1pPr>
              <a:defRPr/>
            </a:lvl1pPr>
          </a:lstStyle>
          <a:p>
            <a:r>
              <a:rPr lang="en-US"/>
              <a:t>Enter title here</a:t>
            </a:r>
          </a:p>
        </p:txBody>
      </p:sp>
    </p:spTree>
    <p:extLst>
      <p:ext uri="{BB962C8B-B14F-4D97-AF65-F5344CB8AC3E}">
        <p14:creationId xmlns:p14="http://schemas.microsoft.com/office/powerpoint/2010/main" val="27108576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with Icons">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492622-A1FB-47D2-9695-430B0753C69F}"/>
              </a:ext>
            </a:extLst>
          </p:cNvPr>
          <p:cNvSpPr>
            <a:spLocks noGrp="1"/>
          </p:cNvSpPr>
          <p:nvPr>
            <p:ph type="body" sz="quarter" idx="10" hasCustomPrompt="1"/>
          </p:nvPr>
        </p:nvSpPr>
        <p:spPr>
          <a:xfrm>
            <a:off x="749722" y="402351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7" name="Text Placeholder 6">
            <a:extLst>
              <a:ext uri="{FF2B5EF4-FFF2-40B4-BE49-F238E27FC236}">
                <a16:creationId xmlns:a16="http://schemas.microsoft.com/office/drawing/2014/main" id="{867E5982-91E1-42C1-BCAB-80E8903AF590}"/>
              </a:ext>
            </a:extLst>
          </p:cNvPr>
          <p:cNvSpPr>
            <a:spLocks noGrp="1"/>
          </p:cNvSpPr>
          <p:nvPr>
            <p:ph type="body" sz="quarter" idx="11" hasCustomPrompt="1"/>
          </p:nvPr>
        </p:nvSpPr>
        <p:spPr>
          <a:xfrm>
            <a:off x="749722" y="4382290"/>
            <a:ext cx="2232662" cy="171371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0C0058BA-1EE2-466E-B9F3-FFCF0C8E74B9}"/>
              </a:ext>
            </a:extLst>
          </p:cNvPr>
          <p:cNvSpPr>
            <a:spLocks noGrp="1"/>
          </p:cNvSpPr>
          <p:nvPr>
            <p:ph type="body" sz="quarter" idx="12" hasCustomPrompt="1"/>
          </p:nvPr>
        </p:nvSpPr>
        <p:spPr>
          <a:xfrm>
            <a:off x="3554355" y="402351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9" name="Text Placeholder 6">
            <a:extLst>
              <a:ext uri="{FF2B5EF4-FFF2-40B4-BE49-F238E27FC236}">
                <a16:creationId xmlns:a16="http://schemas.microsoft.com/office/drawing/2014/main" id="{3FFF86D8-407A-4F23-AA02-818B5EE03BA8}"/>
              </a:ext>
            </a:extLst>
          </p:cNvPr>
          <p:cNvSpPr>
            <a:spLocks noGrp="1"/>
          </p:cNvSpPr>
          <p:nvPr>
            <p:ph type="body" sz="quarter" idx="13" hasCustomPrompt="1"/>
          </p:nvPr>
        </p:nvSpPr>
        <p:spPr>
          <a:xfrm>
            <a:off x="3554355" y="4382290"/>
            <a:ext cx="2232662" cy="171371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D234DEEF-6BF6-49E7-88B9-E64263EEB652}"/>
              </a:ext>
            </a:extLst>
          </p:cNvPr>
          <p:cNvSpPr>
            <a:spLocks noGrp="1"/>
          </p:cNvSpPr>
          <p:nvPr>
            <p:ph type="body" sz="quarter" idx="14" hasCustomPrompt="1"/>
          </p:nvPr>
        </p:nvSpPr>
        <p:spPr>
          <a:xfrm>
            <a:off x="6293371" y="402351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11" name="Text Placeholder 6">
            <a:extLst>
              <a:ext uri="{FF2B5EF4-FFF2-40B4-BE49-F238E27FC236}">
                <a16:creationId xmlns:a16="http://schemas.microsoft.com/office/drawing/2014/main" id="{4F540830-A07B-4739-B66F-239B6636D02D}"/>
              </a:ext>
            </a:extLst>
          </p:cNvPr>
          <p:cNvSpPr>
            <a:spLocks noGrp="1"/>
          </p:cNvSpPr>
          <p:nvPr>
            <p:ph type="body" sz="quarter" idx="15" hasCustomPrompt="1"/>
          </p:nvPr>
        </p:nvSpPr>
        <p:spPr>
          <a:xfrm>
            <a:off x="6293371" y="4382290"/>
            <a:ext cx="2232662" cy="171371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1CFE3A7-0887-40AB-A139-F0060B7753A6}"/>
              </a:ext>
            </a:extLst>
          </p:cNvPr>
          <p:cNvSpPr>
            <a:spLocks noGrp="1"/>
          </p:cNvSpPr>
          <p:nvPr>
            <p:ph type="body" sz="quarter" idx="16" hasCustomPrompt="1"/>
          </p:nvPr>
        </p:nvSpPr>
        <p:spPr>
          <a:xfrm>
            <a:off x="9038737" y="402351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13" name="Text Placeholder 6">
            <a:extLst>
              <a:ext uri="{FF2B5EF4-FFF2-40B4-BE49-F238E27FC236}">
                <a16:creationId xmlns:a16="http://schemas.microsoft.com/office/drawing/2014/main" id="{54F50C7D-EF01-4746-BB48-D01C90A65C75}"/>
              </a:ext>
            </a:extLst>
          </p:cNvPr>
          <p:cNvSpPr>
            <a:spLocks noGrp="1"/>
          </p:cNvSpPr>
          <p:nvPr>
            <p:ph type="body" sz="quarter" idx="17" hasCustomPrompt="1"/>
          </p:nvPr>
        </p:nvSpPr>
        <p:spPr>
          <a:xfrm>
            <a:off x="9038737" y="4382290"/>
            <a:ext cx="2232662" cy="171371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36CCF1CB-0D05-4656-A71F-126900E51F82}"/>
              </a:ext>
            </a:extLst>
          </p:cNvPr>
          <p:cNvSpPr>
            <a:spLocks noGrp="1"/>
          </p:cNvSpPr>
          <p:nvPr>
            <p:ph type="pic" sz="quarter" idx="21" hasCustomPrompt="1"/>
          </p:nvPr>
        </p:nvSpPr>
        <p:spPr>
          <a:xfrm>
            <a:off x="7306150" y="912813"/>
            <a:ext cx="4276249" cy="2138362"/>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26" name="Picture Placeholder 22">
            <a:extLst>
              <a:ext uri="{FF2B5EF4-FFF2-40B4-BE49-F238E27FC236}">
                <a16:creationId xmlns:a16="http://schemas.microsoft.com/office/drawing/2014/main" id="{DE9CC147-E3D5-4EDD-9936-3C1AEC8E89D6}"/>
              </a:ext>
            </a:extLst>
          </p:cNvPr>
          <p:cNvSpPr>
            <a:spLocks noGrp="1"/>
          </p:cNvSpPr>
          <p:nvPr>
            <p:ph type="pic" sz="quarter" idx="22" hasCustomPrompt="1"/>
          </p:nvPr>
        </p:nvSpPr>
        <p:spPr>
          <a:xfrm>
            <a:off x="839788" y="3348038"/>
            <a:ext cx="611915" cy="595313"/>
          </a:xfrm>
        </p:spPr>
        <p:txBody>
          <a:bodyPr/>
          <a:lstStyle>
            <a:lvl1pPr algn="ctr">
              <a:defRPr/>
            </a:lvl1pPr>
          </a:lstStyle>
          <a:p>
            <a:r>
              <a:rPr lang="en-US"/>
              <a:t>Icon</a:t>
            </a:r>
          </a:p>
        </p:txBody>
      </p:sp>
      <p:sp>
        <p:nvSpPr>
          <p:cNvPr id="27" name="Picture Placeholder 22">
            <a:extLst>
              <a:ext uri="{FF2B5EF4-FFF2-40B4-BE49-F238E27FC236}">
                <a16:creationId xmlns:a16="http://schemas.microsoft.com/office/drawing/2014/main" id="{EA107764-8112-4D45-806D-258268A8C453}"/>
              </a:ext>
            </a:extLst>
          </p:cNvPr>
          <p:cNvSpPr>
            <a:spLocks noGrp="1"/>
          </p:cNvSpPr>
          <p:nvPr>
            <p:ph type="pic" sz="quarter" idx="23" hasCustomPrompt="1"/>
          </p:nvPr>
        </p:nvSpPr>
        <p:spPr>
          <a:xfrm>
            <a:off x="3657600" y="3342481"/>
            <a:ext cx="611915" cy="595313"/>
          </a:xfrm>
        </p:spPr>
        <p:txBody>
          <a:bodyPr/>
          <a:lstStyle>
            <a:lvl1pPr algn="ctr">
              <a:defRPr/>
            </a:lvl1pPr>
          </a:lstStyle>
          <a:p>
            <a:r>
              <a:rPr lang="en-US"/>
              <a:t>Icon</a:t>
            </a:r>
          </a:p>
        </p:txBody>
      </p:sp>
      <p:sp>
        <p:nvSpPr>
          <p:cNvPr id="28" name="Picture Placeholder 22">
            <a:extLst>
              <a:ext uri="{FF2B5EF4-FFF2-40B4-BE49-F238E27FC236}">
                <a16:creationId xmlns:a16="http://schemas.microsoft.com/office/drawing/2014/main" id="{F08E05A7-E231-47F0-866E-9ADA39047B81}"/>
              </a:ext>
            </a:extLst>
          </p:cNvPr>
          <p:cNvSpPr>
            <a:spLocks noGrp="1"/>
          </p:cNvSpPr>
          <p:nvPr>
            <p:ph type="pic" sz="quarter" idx="24" hasCustomPrompt="1"/>
          </p:nvPr>
        </p:nvSpPr>
        <p:spPr>
          <a:xfrm>
            <a:off x="6405548" y="3336924"/>
            <a:ext cx="611915" cy="595313"/>
          </a:xfrm>
        </p:spPr>
        <p:txBody>
          <a:bodyPr/>
          <a:lstStyle>
            <a:lvl1pPr algn="ctr">
              <a:defRPr/>
            </a:lvl1pPr>
          </a:lstStyle>
          <a:p>
            <a:r>
              <a:rPr lang="en-US"/>
              <a:t>Icon</a:t>
            </a:r>
          </a:p>
        </p:txBody>
      </p:sp>
      <p:sp>
        <p:nvSpPr>
          <p:cNvPr id="29" name="Picture Placeholder 22">
            <a:extLst>
              <a:ext uri="{FF2B5EF4-FFF2-40B4-BE49-F238E27FC236}">
                <a16:creationId xmlns:a16="http://schemas.microsoft.com/office/drawing/2014/main" id="{910EAE77-81ED-406A-8F78-997406082FD9}"/>
              </a:ext>
            </a:extLst>
          </p:cNvPr>
          <p:cNvSpPr>
            <a:spLocks noGrp="1"/>
          </p:cNvSpPr>
          <p:nvPr>
            <p:ph type="pic" sz="quarter" idx="25" hasCustomPrompt="1"/>
          </p:nvPr>
        </p:nvSpPr>
        <p:spPr>
          <a:xfrm>
            <a:off x="9153496" y="3331367"/>
            <a:ext cx="611915" cy="595313"/>
          </a:xfrm>
        </p:spPr>
        <p:txBody>
          <a:bodyPr/>
          <a:lstStyle>
            <a:lvl1pPr algn="ctr">
              <a:defRPr/>
            </a:lvl1pPr>
          </a:lstStyle>
          <a:p>
            <a:r>
              <a:rPr lang="en-US"/>
              <a:t>Icon</a:t>
            </a:r>
          </a:p>
        </p:txBody>
      </p:sp>
      <p:sp>
        <p:nvSpPr>
          <p:cNvPr id="36" name="Footer Placeholder 4">
            <a:extLst>
              <a:ext uri="{FF2B5EF4-FFF2-40B4-BE49-F238E27FC236}">
                <a16:creationId xmlns:a16="http://schemas.microsoft.com/office/drawing/2014/main" id="{A878A671-0807-8E46-9719-E841845C1F9E}"/>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7" name="Slide Number Placeholder 5">
            <a:extLst>
              <a:ext uri="{FF2B5EF4-FFF2-40B4-BE49-F238E27FC236}">
                <a16:creationId xmlns:a16="http://schemas.microsoft.com/office/drawing/2014/main" id="{CFED4A94-7363-E544-8317-F7D4F181644B}"/>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8" name="Title 2">
            <a:extLst>
              <a:ext uri="{FF2B5EF4-FFF2-40B4-BE49-F238E27FC236}">
                <a16:creationId xmlns:a16="http://schemas.microsoft.com/office/drawing/2014/main" id="{AE3DC506-64E5-464B-BFCB-2A14C8025DB1}"/>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
        <p:nvSpPr>
          <p:cNvPr id="52" name="Text Placeholder 14">
            <a:extLst>
              <a:ext uri="{FF2B5EF4-FFF2-40B4-BE49-F238E27FC236}">
                <a16:creationId xmlns:a16="http://schemas.microsoft.com/office/drawing/2014/main" id="{FCF98312-E4CA-E043-9BD0-369F6781B724}"/>
              </a:ext>
            </a:extLst>
          </p:cNvPr>
          <p:cNvSpPr>
            <a:spLocks noGrp="1"/>
          </p:cNvSpPr>
          <p:nvPr>
            <p:ph type="body" sz="quarter" idx="18" hasCustomPrompt="1"/>
          </p:nvPr>
        </p:nvSpPr>
        <p:spPr>
          <a:xfrm>
            <a:off x="3262858" y="3359150"/>
            <a:ext cx="10800" cy="2772000"/>
          </a:xfrm>
          <a:solidFill>
            <a:srgbClr val="CCCCCC"/>
          </a:solidFill>
        </p:spPr>
        <p:txBody>
          <a:bodyPr/>
          <a:lstStyle>
            <a:lvl1pPr>
              <a:defRPr/>
            </a:lvl1pPr>
          </a:lstStyle>
          <a:p>
            <a:pPr lvl="0"/>
            <a:r>
              <a:rPr lang="en-US"/>
              <a:t> </a:t>
            </a:r>
          </a:p>
        </p:txBody>
      </p:sp>
      <p:sp>
        <p:nvSpPr>
          <p:cNvPr id="53" name="Text Placeholder 14">
            <a:extLst>
              <a:ext uri="{FF2B5EF4-FFF2-40B4-BE49-F238E27FC236}">
                <a16:creationId xmlns:a16="http://schemas.microsoft.com/office/drawing/2014/main" id="{A4E20306-D7E3-914B-A69F-8A051FD4C919}"/>
              </a:ext>
            </a:extLst>
          </p:cNvPr>
          <p:cNvSpPr>
            <a:spLocks noGrp="1"/>
          </p:cNvSpPr>
          <p:nvPr>
            <p:ph type="body" sz="quarter" idx="19" hasCustomPrompt="1"/>
          </p:nvPr>
        </p:nvSpPr>
        <p:spPr>
          <a:xfrm>
            <a:off x="6097269" y="3359150"/>
            <a:ext cx="10800" cy="2772000"/>
          </a:xfrm>
          <a:solidFill>
            <a:srgbClr val="CCCCCC"/>
          </a:solidFill>
        </p:spPr>
        <p:txBody>
          <a:bodyPr/>
          <a:lstStyle>
            <a:lvl1pPr>
              <a:defRPr/>
            </a:lvl1pPr>
          </a:lstStyle>
          <a:p>
            <a:pPr lvl="0"/>
            <a:r>
              <a:rPr lang="en-US"/>
              <a:t> </a:t>
            </a:r>
          </a:p>
        </p:txBody>
      </p:sp>
      <p:sp>
        <p:nvSpPr>
          <p:cNvPr id="54" name="Text Placeholder 14">
            <a:extLst>
              <a:ext uri="{FF2B5EF4-FFF2-40B4-BE49-F238E27FC236}">
                <a16:creationId xmlns:a16="http://schemas.microsoft.com/office/drawing/2014/main" id="{E2D40A54-9812-8946-AAA8-7A714006980F}"/>
              </a:ext>
            </a:extLst>
          </p:cNvPr>
          <p:cNvSpPr>
            <a:spLocks noGrp="1"/>
          </p:cNvSpPr>
          <p:nvPr>
            <p:ph type="body" sz="quarter" idx="20" hasCustomPrompt="1"/>
          </p:nvPr>
        </p:nvSpPr>
        <p:spPr>
          <a:xfrm>
            <a:off x="8871437" y="3359150"/>
            <a:ext cx="10800" cy="2772000"/>
          </a:xfrm>
          <a:solidFill>
            <a:srgbClr val="CCCCCC"/>
          </a:solidFill>
        </p:spPr>
        <p:txBody>
          <a:bodyPr/>
          <a:lstStyle>
            <a:lvl1pPr>
              <a:defRPr/>
            </a:lvl1pPr>
          </a:lstStyle>
          <a:p>
            <a:pPr lvl="0"/>
            <a:r>
              <a:rPr lang="en-US"/>
              <a:t> </a:t>
            </a:r>
          </a:p>
        </p:txBody>
      </p:sp>
    </p:spTree>
    <p:extLst>
      <p:ext uri="{BB962C8B-B14F-4D97-AF65-F5344CB8AC3E}">
        <p14:creationId xmlns:p14="http://schemas.microsoft.com/office/powerpoint/2010/main" val="3969580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x Stat with Text">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492622-A1FB-47D2-9695-430B0753C69F}"/>
              </a:ext>
            </a:extLst>
          </p:cNvPr>
          <p:cNvSpPr>
            <a:spLocks noGrp="1"/>
          </p:cNvSpPr>
          <p:nvPr>
            <p:ph type="body" sz="quarter" idx="10" hasCustomPrompt="1"/>
          </p:nvPr>
        </p:nvSpPr>
        <p:spPr>
          <a:xfrm>
            <a:off x="760392" y="3546257"/>
            <a:ext cx="2231995"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7" name="Text Placeholder 6">
            <a:extLst>
              <a:ext uri="{FF2B5EF4-FFF2-40B4-BE49-F238E27FC236}">
                <a16:creationId xmlns:a16="http://schemas.microsoft.com/office/drawing/2014/main" id="{867E5982-91E1-42C1-BCAB-80E8903AF590}"/>
              </a:ext>
            </a:extLst>
          </p:cNvPr>
          <p:cNvSpPr>
            <a:spLocks noGrp="1"/>
          </p:cNvSpPr>
          <p:nvPr>
            <p:ph type="body" sz="quarter" idx="11" hasCustomPrompt="1"/>
          </p:nvPr>
        </p:nvSpPr>
        <p:spPr>
          <a:xfrm>
            <a:off x="760392" y="4382160"/>
            <a:ext cx="2231994" cy="171384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0C0058BA-1EE2-466E-B9F3-FFCF0C8E74B9}"/>
              </a:ext>
            </a:extLst>
          </p:cNvPr>
          <p:cNvSpPr>
            <a:spLocks noGrp="1"/>
          </p:cNvSpPr>
          <p:nvPr>
            <p:ph type="body" sz="quarter" idx="12" hasCustomPrompt="1"/>
          </p:nvPr>
        </p:nvSpPr>
        <p:spPr>
          <a:xfrm>
            <a:off x="3554443" y="3546257"/>
            <a:ext cx="2231995"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9" name="Text Placeholder 6">
            <a:extLst>
              <a:ext uri="{FF2B5EF4-FFF2-40B4-BE49-F238E27FC236}">
                <a16:creationId xmlns:a16="http://schemas.microsoft.com/office/drawing/2014/main" id="{3FFF86D8-407A-4F23-AA02-818B5EE03BA8}"/>
              </a:ext>
            </a:extLst>
          </p:cNvPr>
          <p:cNvSpPr>
            <a:spLocks noGrp="1"/>
          </p:cNvSpPr>
          <p:nvPr>
            <p:ph type="body" sz="quarter" idx="13" hasCustomPrompt="1"/>
          </p:nvPr>
        </p:nvSpPr>
        <p:spPr>
          <a:xfrm>
            <a:off x="3554443" y="4382160"/>
            <a:ext cx="2231994" cy="171384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D234DEEF-6BF6-49E7-88B9-E64263EEB652}"/>
              </a:ext>
            </a:extLst>
          </p:cNvPr>
          <p:cNvSpPr>
            <a:spLocks noGrp="1"/>
          </p:cNvSpPr>
          <p:nvPr>
            <p:ph type="body" sz="quarter" idx="14" hasCustomPrompt="1"/>
          </p:nvPr>
        </p:nvSpPr>
        <p:spPr>
          <a:xfrm>
            <a:off x="6293547" y="3546257"/>
            <a:ext cx="2231995"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11" name="Text Placeholder 6">
            <a:extLst>
              <a:ext uri="{FF2B5EF4-FFF2-40B4-BE49-F238E27FC236}">
                <a16:creationId xmlns:a16="http://schemas.microsoft.com/office/drawing/2014/main" id="{4F540830-A07B-4739-B66F-239B6636D02D}"/>
              </a:ext>
            </a:extLst>
          </p:cNvPr>
          <p:cNvSpPr>
            <a:spLocks noGrp="1"/>
          </p:cNvSpPr>
          <p:nvPr>
            <p:ph type="body" sz="quarter" idx="15" hasCustomPrompt="1"/>
          </p:nvPr>
        </p:nvSpPr>
        <p:spPr>
          <a:xfrm>
            <a:off x="6293547" y="4382160"/>
            <a:ext cx="2231994" cy="171384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1CFE3A7-0887-40AB-A139-F0060B7753A6}"/>
              </a:ext>
            </a:extLst>
          </p:cNvPr>
          <p:cNvSpPr>
            <a:spLocks noGrp="1"/>
          </p:cNvSpPr>
          <p:nvPr>
            <p:ph type="body" sz="quarter" idx="16" hasCustomPrompt="1"/>
          </p:nvPr>
        </p:nvSpPr>
        <p:spPr>
          <a:xfrm>
            <a:off x="9038957" y="3546257"/>
            <a:ext cx="2231995"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13" name="Text Placeholder 6">
            <a:extLst>
              <a:ext uri="{FF2B5EF4-FFF2-40B4-BE49-F238E27FC236}">
                <a16:creationId xmlns:a16="http://schemas.microsoft.com/office/drawing/2014/main" id="{54F50C7D-EF01-4746-BB48-D01C90A65C75}"/>
              </a:ext>
            </a:extLst>
          </p:cNvPr>
          <p:cNvSpPr>
            <a:spLocks noGrp="1"/>
          </p:cNvSpPr>
          <p:nvPr>
            <p:ph type="body" sz="quarter" idx="17" hasCustomPrompt="1"/>
          </p:nvPr>
        </p:nvSpPr>
        <p:spPr>
          <a:xfrm>
            <a:off x="9038956" y="4382160"/>
            <a:ext cx="2231994" cy="1713840"/>
          </a:xfrm>
        </p:spPr>
        <p:txBody>
          <a:bodyPr/>
          <a:lstStyle>
            <a:lvl1pPr>
              <a:spcAft>
                <a:spcPts val="600"/>
              </a:spcAft>
              <a:defRPr sz="1800"/>
            </a:lvl1pPr>
            <a:lvl2pPr>
              <a:spcAft>
                <a:spcPts val="600"/>
              </a:spcAft>
              <a:defRPr sz="1600"/>
            </a:lvl2pPr>
            <a:lvl3pPr>
              <a:spcAft>
                <a:spcPts val="600"/>
              </a:spcAft>
              <a:defRPr sz="1400"/>
            </a:lvl3pPr>
            <a:lvl4pPr>
              <a:spcAft>
                <a:spcPts val="600"/>
              </a:spcAft>
              <a:defRPr sz="1200"/>
            </a:lvl4pPr>
            <a:lvl5pPr>
              <a:spcAft>
                <a:spcPts val="600"/>
              </a:spcAft>
              <a:defRPr sz="1100"/>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36CCF1CB-0D05-4656-A71F-126900E51F82}"/>
              </a:ext>
            </a:extLst>
          </p:cNvPr>
          <p:cNvSpPr>
            <a:spLocks noGrp="1"/>
          </p:cNvSpPr>
          <p:nvPr>
            <p:ph type="pic" sz="quarter" idx="21" hasCustomPrompt="1"/>
          </p:nvPr>
        </p:nvSpPr>
        <p:spPr>
          <a:xfrm>
            <a:off x="7306150" y="912813"/>
            <a:ext cx="4276249" cy="2138362"/>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32" name="Footer Placeholder 4">
            <a:extLst>
              <a:ext uri="{FF2B5EF4-FFF2-40B4-BE49-F238E27FC236}">
                <a16:creationId xmlns:a16="http://schemas.microsoft.com/office/drawing/2014/main" id="{46F55DF4-8F3B-1043-A773-3F7A5E542AF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3" name="Slide Number Placeholder 5">
            <a:extLst>
              <a:ext uri="{FF2B5EF4-FFF2-40B4-BE49-F238E27FC236}">
                <a16:creationId xmlns:a16="http://schemas.microsoft.com/office/drawing/2014/main" id="{7CA3A1CE-3E9E-0043-A973-5218006EE67F}"/>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4" name="Title 2">
            <a:extLst>
              <a:ext uri="{FF2B5EF4-FFF2-40B4-BE49-F238E27FC236}">
                <a16:creationId xmlns:a16="http://schemas.microsoft.com/office/drawing/2014/main" id="{DAB9B61B-62A3-9D4F-97B4-200B3029DB0F}"/>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
        <p:nvSpPr>
          <p:cNvPr id="35" name="Text Placeholder 14">
            <a:extLst>
              <a:ext uri="{FF2B5EF4-FFF2-40B4-BE49-F238E27FC236}">
                <a16:creationId xmlns:a16="http://schemas.microsoft.com/office/drawing/2014/main" id="{F4520C01-BA2D-E649-BDE8-B56580F2E9CA}"/>
              </a:ext>
            </a:extLst>
          </p:cNvPr>
          <p:cNvSpPr>
            <a:spLocks noGrp="1"/>
          </p:cNvSpPr>
          <p:nvPr>
            <p:ph type="body" sz="quarter" idx="18" hasCustomPrompt="1"/>
          </p:nvPr>
        </p:nvSpPr>
        <p:spPr>
          <a:xfrm>
            <a:off x="3262858" y="3359150"/>
            <a:ext cx="10800" cy="2772000"/>
          </a:xfrm>
          <a:solidFill>
            <a:srgbClr val="CCCCCC"/>
          </a:solidFill>
        </p:spPr>
        <p:txBody>
          <a:bodyPr/>
          <a:lstStyle>
            <a:lvl1pPr>
              <a:defRPr/>
            </a:lvl1pPr>
          </a:lstStyle>
          <a:p>
            <a:pPr lvl="0"/>
            <a:r>
              <a:rPr lang="en-US"/>
              <a:t> </a:t>
            </a:r>
          </a:p>
        </p:txBody>
      </p:sp>
      <p:sp>
        <p:nvSpPr>
          <p:cNvPr id="46" name="Text Placeholder 14">
            <a:extLst>
              <a:ext uri="{FF2B5EF4-FFF2-40B4-BE49-F238E27FC236}">
                <a16:creationId xmlns:a16="http://schemas.microsoft.com/office/drawing/2014/main" id="{1CE6BA92-9B28-7043-95F5-E9B3F8AE1F50}"/>
              </a:ext>
            </a:extLst>
          </p:cNvPr>
          <p:cNvSpPr>
            <a:spLocks noGrp="1"/>
          </p:cNvSpPr>
          <p:nvPr>
            <p:ph type="body" sz="quarter" idx="19" hasCustomPrompt="1"/>
          </p:nvPr>
        </p:nvSpPr>
        <p:spPr>
          <a:xfrm>
            <a:off x="6097269" y="3359150"/>
            <a:ext cx="10800" cy="2772000"/>
          </a:xfrm>
          <a:solidFill>
            <a:srgbClr val="CCCCCC"/>
          </a:solidFill>
        </p:spPr>
        <p:txBody>
          <a:bodyPr/>
          <a:lstStyle>
            <a:lvl1pPr>
              <a:defRPr/>
            </a:lvl1pPr>
          </a:lstStyle>
          <a:p>
            <a:pPr lvl="0"/>
            <a:r>
              <a:rPr lang="en-US"/>
              <a:t> </a:t>
            </a:r>
          </a:p>
        </p:txBody>
      </p:sp>
      <p:sp>
        <p:nvSpPr>
          <p:cNvPr id="47" name="Text Placeholder 14">
            <a:extLst>
              <a:ext uri="{FF2B5EF4-FFF2-40B4-BE49-F238E27FC236}">
                <a16:creationId xmlns:a16="http://schemas.microsoft.com/office/drawing/2014/main" id="{EDE1C973-50F3-8345-BCD6-14EC8775D9A0}"/>
              </a:ext>
            </a:extLst>
          </p:cNvPr>
          <p:cNvSpPr>
            <a:spLocks noGrp="1"/>
          </p:cNvSpPr>
          <p:nvPr>
            <p:ph type="body" sz="quarter" idx="20" hasCustomPrompt="1"/>
          </p:nvPr>
        </p:nvSpPr>
        <p:spPr>
          <a:xfrm>
            <a:off x="8871437" y="3359150"/>
            <a:ext cx="10800" cy="2772000"/>
          </a:xfrm>
          <a:solidFill>
            <a:srgbClr val="CCCCCC"/>
          </a:solidFill>
        </p:spPr>
        <p:txBody>
          <a:bodyPr/>
          <a:lstStyle>
            <a:lvl1pPr>
              <a:defRPr/>
            </a:lvl1pPr>
          </a:lstStyle>
          <a:p>
            <a:pPr lvl="0"/>
            <a:r>
              <a:rPr lang="en-US"/>
              <a:t> </a:t>
            </a:r>
          </a:p>
        </p:txBody>
      </p:sp>
    </p:spTree>
    <p:extLst>
      <p:ext uri="{BB962C8B-B14F-4D97-AF65-F5344CB8AC3E}">
        <p14:creationId xmlns:p14="http://schemas.microsoft.com/office/powerpoint/2010/main" val="24152540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x Stat and Tex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D683BAA-3E39-450A-BCC1-45B528056A2D}"/>
              </a:ext>
            </a:extLst>
          </p:cNvPr>
          <p:cNvSpPr>
            <a:spLocks noGrp="1"/>
          </p:cNvSpPr>
          <p:nvPr>
            <p:ph type="body" sz="quarter" idx="10" hasCustomPrompt="1"/>
          </p:nvPr>
        </p:nvSpPr>
        <p:spPr>
          <a:xfrm>
            <a:off x="756071" y="2634801"/>
            <a:ext cx="3142299"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7" name="Text Placeholder 6">
            <a:extLst>
              <a:ext uri="{FF2B5EF4-FFF2-40B4-BE49-F238E27FC236}">
                <a16:creationId xmlns:a16="http://schemas.microsoft.com/office/drawing/2014/main" id="{62ADE4B2-CB8A-4DED-A333-31629A9AAA22}"/>
              </a:ext>
            </a:extLst>
          </p:cNvPr>
          <p:cNvSpPr>
            <a:spLocks noGrp="1"/>
          </p:cNvSpPr>
          <p:nvPr>
            <p:ph type="body" sz="quarter" idx="11" hasCustomPrompt="1"/>
          </p:nvPr>
        </p:nvSpPr>
        <p:spPr>
          <a:xfrm>
            <a:off x="756071" y="3467100"/>
            <a:ext cx="3142298" cy="382907"/>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p:txBody>
      </p:sp>
      <p:sp>
        <p:nvSpPr>
          <p:cNvPr id="9" name="Text Placeholder 14">
            <a:extLst>
              <a:ext uri="{FF2B5EF4-FFF2-40B4-BE49-F238E27FC236}">
                <a16:creationId xmlns:a16="http://schemas.microsoft.com/office/drawing/2014/main" id="{B2539C06-73AD-40B1-AA65-E11CA142B192}"/>
              </a:ext>
            </a:extLst>
          </p:cNvPr>
          <p:cNvSpPr>
            <a:spLocks noGrp="1"/>
          </p:cNvSpPr>
          <p:nvPr>
            <p:ph type="body" sz="quarter" idx="22" hasCustomPrompt="1"/>
          </p:nvPr>
        </p:nvSpPr>
        <p:spPr>
          <a:xfrm>
            <a:off x="4485053" y="2615883"/>
            <a:ext cx="10800" cy="3528000"/>
          </a:xfrm>
          <a:solidFill>
            <a:srgbClr val="CCCCCC"/>
          </a:solidFill>
        </p:spPr>
        <p:txBody>
          <a:bodyPr/>
          <a:lstStyle>
            <a:lvl1pPr>
              <a:defRPr/>
            </a:lvl1pPr>
          </a:lstStyle>
          <a:p>
            <a:pPr lvl="0"/>
            <a:r>
              <a:rPr lang="en-US"/>
              <a:t> </a:t>
            </a:r>
          </a:p>
        </p:txBody>
      </p:sp>
      <p:sp>
        <p:nvSpPr>
          <p:cNvPr id="14" name="Text Placeholder 13">
            <a:extLst>
              <a:ext uri="{FF2B5EF4-FFF2-40B4-BE49-F238E27FC236}">
                <a16:creationId xmlns:a16="http://schemas.microsoft.com/office/drawing/2014/main" id="{889D682A-1211-4968-A40C-2CD970D898DF}"/>
              </a:ext>
            </a:extLst>
          </p:cNvPr>
          <p:cNvSpPr>
            <a:spLocks noGrp="1"/>
          </p:cNvSpPr>
          <p:nvPr>
            <p:ph type="body" sz="quarter" idx="23" hasCustomPrompt="1"/>
          </p:nvPr>
        </p:nvSpPr>
        <p:spPr>
          <a:xfrm>
            <a:off x="756071" y="4069080"/>
            <a:ext cx="3142299" cy="202692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3">
            <a:extLst>
              <a:ext uri="{FF2B5EF4-FFF2-40B4-BE49-F238E27FC236}">
                <a16:creationId xmlns:a16="http://schemas.microsoft.com/office/drawing/2014/main" id="{3A057A70-D2AF-491D-AD90-404D3132E802}"/>
              </a:ext>
            </a:extLst>
          </p:cNvPr>
          <p:cNvSpPr>
            <a:spLocks noGrp="1"/>
          </p:cNvSpPr>
          <p:nvPr>
            <p:ph type="body" sz="quarter" idx="24" hasCustomPrompt="1"/>
          </p:nvPr>
        </p:nvSpPr>
        <p:spPr>
          <a:xfrm>
            <a:off x="5082539" y="2634801"/>
            <a:ext cx="3142299" cy="885823"/>
          </a:xfrm>
        </p:spPr>
        <p:txBody>
          <a:bodyPr/>
          <a:lstStyle>
            <a:lvl1pPr>
              <a:defRPr sz="6200" b="0">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16" name="Text Placeholder 6">
            <a:extLst>
              <a:ext uri="{FF2B5EF4-FFF2-40B4-BE49-F238E27FC236}">
                <a16:creationId xmlns:a16="http://schemas.microsoft.com/office/drawing/2014/main" id="{69D1EB11-FB39-4FEC-A8DA-BA71609D5B59}"/>
              </a:ext>
            </a:extLst>
          </p:cNvPr>
          <p:cNvSpPr>
            <a:spLocks noGrp="1"/>
          </p:cNvSpPr>
          <p:nvPr>
            <p:ph type="body" sz="quarter" idx="25" hasCustomPrompt="1"/>
          </p:nvPr>
        </p:nvSpPr>
        <p:spPr>
          <a:xfrm>
            <a:off x="5082539" y="3467100"/>
            <a:ext cx="3142298" cy="382907"/>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p:txBody>
      </p:sp>
      <p:sp>
        <p:nvSpPr>
          <p:cNvPr id="17" name="Text Placeholder 13">
            <a:extLst>
              <a:ext uri="{FF2B5EF4-FFF2-40B4-BE49-F238E27FC236}">
                <a16:creationId xmlns:a16="http://schemas.microsoft.com/office/drawing/2014/main" id="{BA2C9B5A-6651-4D90-8E46-BB87B07B5F2F}"/>
              </a:ext>
            </a:extLst>
          </p:cNvPr>
          <p:cNvSpPr>
            <a:spLocks noGrp="1"/>
          </p:cNvSpPr>
          <p:nvPr>
            <p:ph type="body" sz="quarter" idx="26" hasCustomPrompt="1"/>
          </p:nvPr>
        </p:nvSpPr>
        <p:spPr>
          <a:xfrm>
            <a:off x="5082539" y="4069080"/>
            <a:ext cx="3142299" cy="202692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EDE8A9A6-802E-41EC-8F82-8B638DAD291F}"/>
              </a:ext>
            </a:extLst>
          </p:cNvPr>
          <p:cNvSpPr>
            <a:spLocks noGrp="1"/>
          </p:cNvSpPr>
          <p:nvPr>
            <p:ph type="pic" sz="quarter" idx="27" hasCustomPrompt="1"/>
          </p:nvPr>
        </p:nvSpPr>
        <p:spPr>
          <a:xfrm>
            <a:off x="8534400" y="2438400"/>
            <a:ext cx="3657600" cy="4418013"/>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28" name="Footer Placeholder 4">
            <a:extLst>
              <a:ext uri="{FF2B5EF4-FFF2-40B4-BE49-F238E27FC236}">
                <a16:creationId xmlns:a16="http://schemas.microsoft.com/office/drawing/2014/main" id="{CBCED117-27ED-5E47-AA80-5C65480CF6EE}"/>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9" name="Slide Number Placeholder 5">
            <a:extLst>
              <a:ext uri="{FF2B5EF4-FFF2-40B4-BE49-F238E27FC236}">
                <a16:creationId xmlns:a16="http://schemas.microsoft.com/office/drawing/2014/main" id="{BE6AE9EB-553F-4342-BC7A-A42D7A51A0EB}"/>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0" name="Title 2">
            <a:extLst>
              <a:ext uri="{FF2B5EF4-FFF2-40B4-BE49-F238E27FC236}">
                <a16:creationId xmlns:a16="http://schemas.microsoft.com/office/drawing/2014/main" id="{8259A145-BE2C-6F4F-9C4E-5E73ED718B11}"/>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40038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Point Vertical">
    <p:bg>
      <p:bgPr>
        <a:solidFill>
          <a:srgbClr val="CDE9FB"/>
        </a:solidFill>
        <a:effectLst/>
      </p:bgPr>
    </p:bg>
    <p:spTree>
      <p:nvGrpSpPr>
        <p:cNvPr id="1" name=""/>
        <p:cNvGrpSpPr/>
        <p:nvPr/>
      </p:nvGrpSpPr>
      <p:grpSpPr>
        <a:xfrm>
          <a:off x="0" y="0"/>
          <a:ext cx="0" cy="0"/>
          <a:chOff x="0" y="0"/>
          <a:chExt cx="0" cy="0"/>
        </a:xfrm>
      </p:grpSpPr>
      <p:sp>
        <p:nvSpPr>
          <p:cNvPr id="18" name="Text Placeholder 18">
            <a:extLst>
              <a:ext uri="{FF2B5EF4-FFF2-40B4-BE49-F238E27FC236}">
                <a16:creationId xmlns:a16="http://schemas.microsoft.com/office/drawing/2014/main" id="{E98CA201-0785-46F3-A014-784CECDEAD9B}"/>
              </a:ext>
            </a:extLst>
          </p:cNvPr>
          <p:cNvSpPr>
            <a:spLocks noGrp="1"/>
          </p:cNvSpPr>
          <p:nvPr>
            <p:ph type="body" sz="quarter" idx="10" hasCustomPrompt="1"/>
          </p:nvPr>
        </p:nvSpPr>
        <p:spPr>
          <a:xfrm>
            <a:off x="7525334" y="1328732"/>
            <a:ext cx="913044" cy="606425"/>
          </a:xfrm>
        </p:spPr>
        <p:txBody>
          <a:bodyPr anchor="ctr"/>
          <a:lstStyle>
            <a:lvl1pPr>
              <a:defRPr sz="4400">
                <a:solidFill>
                  <a:srgbClr val="059688"/>
                </a:solidFill>
              </a:defRPr>
            </a:lvl1pPr>
          </a:lstStyle>
          <a:p>
            <a:pPr lvl="0"/>
            <a:r>
              <a:rPr lang="en-US"/>
              <a:t>01</a:t>
            </a:r>
          </a:p>
        </p:txBody>
      </p:sp>
      <p:sp>
        <p:nvSpPr>
          <p:cNvPr id="19" name="Text Placeholder 18">
            <a:extLst>
              <a:ext uri="{FF2B5EF4-FFF2-40B4-BE49-F238E27FC236}">
                <a16:creationId xmlns:a16="http://schemas.microsoft.com/office/drawing/2014/main" id="{D14A7C6E-6FF5-4865-BF39-148C28381102}"/>
              </a:ext>
            </a:extLst>
          </p:cNvPr>
          <p:cNvSpPr>
            <a:spLocks noGrp="1"/>
          </p:cNvSpPr>
          <p:nvPr>
            <p:ph type="body" sz="quarter" idx="11" hasCustomPrompt="1"/>
          </p:nvPr>
        </p:nvSpPr>
        <p:spPr>
          <a:xfrm>
            <a:off x="7525334" y="2547932"/>
            <a:ext cx="913044" cy="606425"/>
          </a:xfrm>
        </p:spPr>
        <p:txBody>
          <a:bodyPr anchor="ctr"/>
          <a:lstStyle>
            <a:lvl1pPr>
              <a:defRPr sz="4400">
                <a:solidFill>
                  <a:srgbClr val="059688"/>
                </a:solidFill>
              </a:defRPr>
            </a:lvl1pPr>
          </a:lstStyle>
          <a:p>
            <a:pPr lvl="0"/>
            <a:r>
              <a:rPr lang="en-US"/>
              <a:t>02</a:t>
            </a:r>
          </a:p>
        </p:txBody>
      </p:sp>
      <p:sp>
        <p:nvSpPr>
          <p:cNvPr id="20" name="Text Placeholder 18">
            <a:extLst>
              <a:ext uri="{FF2B5EF4-FFF2-40B4-BE49-F238E27FC236}">
                <a16:creationId xmlns:a16="http://schemas.microsoft.com/office/drawing/2014/main" id="{00EF595D-8FB7-45A9-BF49-4F1F9178BC1C}"/>
              </a:ext>
            </a:extLst>
          </p:cNvPr>
          <p:cNvSpPr>
            <a:spLocks noGrp="1"/>
          </p:cNvSpPr>
          <p:nvPr>
            <p:ph type="body" sz="quarter" idx="12" hasCustomPrompt="1"/>
          </p:nvPr>
        </p:nvSpPr>
        <p:spPr>
          <a:xfrm>
            <a:off x="7525334" y="3767132"/>
            <a:ext cx="913044" cy="606425"/>
          </a:xfrm>
        </p:spPr>
        <p:txBody>
          <a:bodyPr anchor="ctr"/>
          <a:lstStyle>
            <a:lvl1pPr>
              <a:defRPr sz="4400">
                <a:solidFill>
                  <a:srgbClr val="059688"/>
                </a:solidFill>
              </a:defRPr>
            </a:lvl1pPr>
          </a:lstStyle>
          <a:p>
            <a:pPr lvl="0"/>
            <a:r>
              <a:rPr lang="en-US"/>
              <a:t>03</a:t>
            </a:r>
          </a:p>
        </p:txBody>
      </p:sp>
      <p:sp>
        <p:nvSpPr>
          <p:cNvPr id="21" name="Text Placeholder 18">
            <a:extLst>
              <a:ext uri="{FF2B5EF4-FFF2-40B4-BE49-F238E27FC236}">
                <a16:creationId xmlns:a16="http://schemas.microsoft.com/office/drawing/2014/main" id="{7F7AE3DE-EC62-44C0-858C-B7DA251EB038}"/>
              </a:ext>
            </a:extLst>
          </p:cNvPr>
          <p:cNvSpPr>
            <a:spLocks noGrp="1"/>
          </p:cNvSpPr>
          <p:nvPr>
            <p:ph type="body" sz="quarter" idx="13" hasCustomPrompt="1"/>
          </p:nvPr>
        </p:nvSpPr>
        <p:spPr>
          <a:xfrm>
            <a:off x="7521619" y="4986332"/>
            <a:ext cx="913044" cy="606425"/>
          </a:xfrm>
        </p:spPr>
        <p:txBody>
          <a:bodyPr anchor="ctr"/>
          <a:lstStyle>
            <a:lvl1pPr>
              <a:defRPr sz="4400">
                <a:solidFill>
                  <a:srgbClr val="059688"/>
                </a:solidFill>
              </a:defRPr>
            </a:lvl1pPr>
          </a:lstStyle>
          <a:p>
            <a:pPr lvl="0"/>
            <a:r>
              <a:rPr lang="en-US"/>
              <a:t>04</a:t>
            </a:r>
          </a:p>
        </p:txBody>
      </p:sp>
      <p:sp>
        <p:nvSpPr>
          <p:cNvPr id="23" name="Text Placeholder 22">
            <a:extLst>
              <a:ext uri="{FF2B5EF4-FFF2-40B4-BE49-F238E27FC236}">
                <a16:creationId xmlns:a16="http://schemas.microsoft.com/office/drawing/2014/main" id="{B2965EE7-DD58-411F-AF62-6ED29A0FD4B8}"/>
              </a:ext>
            </a:extLst>
          </p:cNvPr>
          <p:cNvSpPr>
            <a:spLocks noGrp="1"/>
          </p:cNvSpPr>
          <p:nvPr>
            <p:ph type="body" sz="quarter" idx="14" hasCustomPrompt="1"/>
          </p:nvPr>
        </p:nvSpPr>
        <p:spPr>
          <a:xfrm>
            <a:off x="8434663" y="1326786"/>
            <a:ext cx="3246411" cy="323851"/>
          </a:xfrm>
        </p:spPr>
        <p:txBody>
          <a:bodyPr/>
          <a:lstStyle>
            <a:lvl1pPr>
              <a:defRPr sz="1800" b="1"/>
            </a:lvl1pPr>
            <a:lvl2pPr>
              <a:defRPr b="1"/>
            </a:lvl2pPr>
            <a:lvl3pPr>
              <a:defRPr b="1"/>
            </a:lvl3pPr>
            <a:lvl4pPr>
              <a:defRPr b="1"/>
            </a:lvl4pPr>
            <a:lvl5pPr>
              <a:defRPr b="1"/>
            </a:lvl5pPr>
          </a:lstStyle>
          <a:p>
            <a:pPr lvl="0"/>
            <a:r>
              <a:rPr lang="en-US"/>
              <a:t>Enter subheading here</a:t>
            </a:r>
          </a:p>
        </p:txBody>
      </p:sp>
      <p:sp>
        <p:nvSpPr>
          <p:cNvPr id="25" name="Text Placeholder 24">
            <a:extLst>
              <a:ext uri="{FF2B5EF4-FFF2-40B4-BE49-F238E27FC236}">
                <a16:creationId xmlns:a16="http://schemas.microsoft.com/office/drawing/2014/main" id="{061FFEAF-6F21-41F3-A583-959B18893E5B}"/>
              </a:ext>
            </a:extLst>
          </p:cNvPr>
          <p:cNvSpPr>
            <a:spLocks noGrp="1"/>
          </p:cNvSpPr>
          <p:nvPr>
            <p:ph type="body" sz="quarter" idx="15" hasCustomPrompt="1"/>
          </p:nvPr>
        </p:nvSpPr>
        <p:spPr>
          <a:xfrm>
            <a:off x="8433306" y="1652224"/>
            <a:ext cx="3246411" cy="60642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26" name="Text Placeholder 22">
            <a:extLst>
              <a:ext uri="{FF2B5EF4-FFF2-40B4-BE49-F238E27FC236}">
                <a16:creationId xmlns:a16="http://schemas.microsoft.com/office/drawing/2014/main" id="{F9B931A9-37BA-4148-A340-59CC3D831127}"/>
              </a:ext>
            </a:extLst>
          </p:cNvPr>
          <p:cNvSpPr>
            <a:spLocks noGrp="1"/>
          </p:cNvSpPr>
          <p:nvPr>
            <p:ph type="body" sz="quarter" idx="16" hasCustomPrompt="1"/>
          </p:nvPr>
        </p:nvSpPr>
        <p:spPr>
          <a:xfrm>
            <a:off x="8433306" y="2546959"/>
            <a:ext cx="3246411" cy="323851"/>
          </a:xfrm>
        </p:spPr>
        <p:txBody>
          <a:bodyPr/>
          <a:lstStyle>
            <a:lvl1pPr>
              <a:defRPr sz="1800" b="1"/>
            </a:lvl1pPr>
            <a:lvl2pPr>
              <a:defRPr b="1"/>
            </a:lvl2pPr>
            <a:lvl3pPr>
              <a:defRPr b="1"/>
            </a:lvl3pPr>
            <a:lvl4pPr>
              <a:defRPr b="1"/>
            </a:lvl4pPr>
            <a:lvl5pPr>
              <a:defRPr b="1"/>
            </a:lvl5pPr>
          </a:lstStyle>
          <a:p>
            <a:pPr lvl="0"/>
            <a:r>
              <a:rPr lang="en-US"/>
              <a:t>Enter subheading here</a:t>
            </a:r>
          </a:p>
        </p:txBody>
      </p:sp>
      <p:sp>
        <p:nvSpPr>
          <p:cNvPr id="27" name="Text Placeholder 24">
            <a:extLst>
              <a:ext uri="{FF2B5EF4-FFF2-40B4-BE49-F238E27FC236}">
                <a16:creationId xmlns:a16="http://schemas.microsoft.com/office/drawing/2014/main" id="{C411B5BD-1A48-41AA-AFDC-7CB30D5055A1}"/>
              </a:ext>
            </a:extLst>
          </p:cNvPr>
          <p:cNvSpPr>
            <a:spLocks noGrp="1"/>
          </p:cNvSpPr>
          <p:nvPr>
            <p:ph type="body" sz="quarter" idx="17" hasCustomPrompt="1"/>
          </p:nvPr>
        </p:nvSpPr>
        <p:spPr>
          <a:xfrm>
            <a:off x="8431949" y="2872397"/>
            <a:ext cx="3246411" cy="60642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28" name="Text Placeholder 22">
            <a:extLst>
              <a:ext uri="{FF2B5EF4-FFF2-40B4-BE49-F238E27FC236}">
                <a16:creationId xmlns:a16="http://schemas.microsoft.com/office/drawing/2014/main" id="{EE436FC5-504C-4D77-AA1E-1C9625D79749}"/>
              </a:ext>
            </a:extLst>
          </p:cNvPr>
          <p:cNvSpPr>
            <a:spLocks noGrp="1"/>
          </p:cNvSpPr>
          <p:nvPr>
            <p:ph type="body" sz="quarter" idx="18" hasCustomPrompt="1"/>
          </p:nvPr>
        </p:nvSpPr>
        <p:spPr>
          <a:xfrm>
            <a:off x="8431949" y="3767132"/>
            <a:ext cx="3246411" cy="323851"/>
          </a:xfrm>
        </p:spPr>
        <p:txBody>
          <a:bodyPr/>
          <a:lstStyle>
            <a:lvl1pPr>
              <a:defRPr sz="1800" b="1"/>
            </a:lvl1pPr>
            <a:lvl2pPr>
              <a:defRPr b="1"/>
            </a:lvl2pPr>
            <a:lvl3pPr>
              <a:defRPr b="1"/>
            </a:lvl3pPr>
            <a:lvl4pPr>
              <a:defRPr b="1"/>
            </a:lvl4pPr>
            <a:lvl5pPr>
              <a:defRPr b="1"/>
            </a:lvl5pPr>
          </a:lstStyle>
          <a:p>
            <a:pPr lvl="0"/>
            <a:r>
              <a:rPr lang="en-US"/>
              <a:t>Enter subheading here</a:t>
            </a:r>
          </a:p>
        </p:txBody>
      </p:sp>
      <p:sp>
        <p:nvSpPr>
          <p:cNvPr id="29" name="Text Placeholder 24">
            <a:extLst>
              <a:ext uri="{FF2B5EF4-FFF2-40B4-BE49-F238E27FC236}">
                <a16:creationId xmlns:a16="http://schemas.microsoft.com/office/drawing/2014/main" id="{D95D9241-B2C3-4008-846F-D6C1521ED70D}"/>
              </a:ext>
            </a:extLst>
          </p:cNvPr>
          <p:cNvSpPr>
            <a:spLocks noGrp="1"/>
          </p:cNvSpPr>
          <p:nvPr>
            <p:ph type="body" sz="quarter" idx="19" hasCustomPrompt="1"/>
          </p:nvPr>
        </p:nvSpPr>
        <p:spPr>
          <a:xfrm>
            <a:off x="8430592" y="4092570"/>
            <a:ext cx="3246411" cy="60642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30" name="Text Placeholder 22">
            <a:extLst>
              <a:ext uri="{FF2B5EF4-FFF2-40B4-BE49-F238E27FC236}">
                <a16:creationId xmlns:a16="http://schemas.microsoft.com/office/drawing/2014/main" id="{5CE4DC7C-C0E0-44CF-98CA-0E356562206F}"/>
              </a:ext>
            </a:extLst>
          </p:cNvPr>
          <p:cNvSpPr>
            <a:spLocks noGrp="1"/>
          </p:cNvSpPr>
          <p:nvPr>
            <p:ph type="body" sz="quarter" idx="20" hasCustomPrompt="1"/>
          </p:nvPr>
        </p:nvSpPr>
        <p:spPr>
          <a:xfrm>
            <a:off x="8430592" y="4987305"/>
            <a:ext cx="3246411" cy="323851"/>
          </a:xfrm>
        </p:spPr>
        <p:txBody>
          <a:bodyPr/>
          <a:lstStyle>
            <a:lvl1pPr>
              <a:defRPr sz="1800" b="1"/>
            </a:lvl1pPr>
            <a:lvl2pPr>
              <a:defRPr b="1"/>
            </a:lvl2pPr>
            <a:lvl3pPr>
              <a:defRPr b="1"/>
            </a:lvl3pPr>
            <a:lvl4pPr>
              <a:defRPr b="1"/>
            </a:lvl4pPr>
            <a:lvl5pPr>
              <a:defRPr b="1"/>
            </a:lvl5pPr>
          </a:lstStyle>
          <a:p>
            <a:pPr lvl="0"/>
            <a:r>
              <a:rPr lang="en-US"/>
              <a:t>Enter subheading here</a:t>
            </a:r>
          </a:p>
        </p:txBody>
      </p:sp>
      <p:sp>
        <p:nvSpPr>
          <p:cNvPr id="31" name="Text Placeholder 24">
            <a:extLst>
              <a:ext uri="{FF2B5EF4-FFF2-40B4-BE49-F238E27FC236}">
                <a16:creationId xmlns:a16="http://schemas.microsoft.com/office/drawing/2014/main" id="{EAC1D7B2-980A-49A6-82D5-31AB5B42C549}"/>
              </a:ext>
            </a:extLst>
          </p:cNvPr>
          <p:cNvSpPr>
            <a:spLocks noGrp="1"/>
          </p:cNvSpPr>
          <p:nvPr>
            <p:ph type="body" sz="quarter" idx="21" hasCustomPrompt="1"/>
          </p:nvPr>
        </p:nvSpPr>
        <p:spPr>
          <a:xfrm>
            <a:off x="8429235" y="5312743"/>
            <a:ext cx="3246411" cy="606425"/>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32" name="Text Placeholder 14">
            <a:extLst>
              <a:ext uri="{FF2B5EF4-FFF2-40B4-BE49-F238E27FC236}">
                <a16:creationId xmlns:a16="http://schemas.microsoft.com/office/drawing/2014/main" id="{233C154E-4AA2-4D19-8460-135D0C3A3938}"/>
              </a:ext>
            </a:extLst>
          </p:cNvPr>
          <p:cNvSpPr>
            <a:spLocks noGrp="1"/>
          </p:cNvSpPr>
          <p:nvPr>
            <p:ph type="body" sz="quarter" idx="22" hasCustomPrompt="1"/>
          </p:nvPr>
        </p:nvSpPr>
        <p:spPr>
          <a:xfrm>
            <a:off x="7214056" y="1338992"/>
            <a:ext cx="10800" cy="4788000"/>
          </a:xfrm>
          <a:solidFill>
            <a:srgbClr val="CCCCCC"/>
          </a:solidFill>
        </p:spPr>
        <p:txBody>
          <a:bodyPr/>
          <a:lstStyle>
            <a:lvl1pPr>
              <a:defRPr/>
            </a:lvl1pPr>
          </a:lstStyle>
          <a:p>
            <a:pPr lvl="0"/>
            <a:r>
              <a:rPr lang="en-US"/>
              <a:t> </a:t>
            </a:r>
          </a:p>
        </p:txBody>
      </p:sp>
      <p:sp>
        <p:nvSpPr>
          <p:cNvPr id="17" name="Footer Placeholder 4">
            <a:extLst>
              <a:ext uri="{FF2B5EF4-FFF2-40B4-BE49-F238E27FC236}">
                <a16:creationId xmlns:a16="http://schemas.microsoft.com/office/drawing/2014/main" id="{00E3CD55-F299-C64E-B8E4-9CF70E3E0E6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2" name="Slide Number Placeholder 5">
            <a:extLst>
              <a:ext uri="{FF2B5EF4-FFF2-40B4-BE49-F238E27FC236}">
                <a16:creationId xmlns:a16="http://schemas.microsoft.com/office/drawing/2014/main" id="{482D3DAE-A01A-EB4D-B57C-835293E4E990}"/>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4" name="Title 2">
            <a:extLst>
              <a:ext uri="{FF2B5EF4-FFF2-40B4-BE49-F238E27FC236}">
                <a16:creationId xmlns:a16="http://schemas.microsoft.com/office/drawing/2014/main" id="{62015E19-9E10-1744-AA64-CD953AAD703C}"/>
              </a:ext>
            </a:extLst>
          </p:cNvPr>
          <p:cNvSpPr>
            <a:spLocks noGrp="1"/>
          </p:cNvSpPr>
          <p:nvPr>
            <p:ph type="title" hasCustomPrompt="1"/>
          </p:nvPr>
        </p:nvSpPr>
        <p:spPr>
          <a:xfrm>
            <a:off x="696802" y="1406931"/>
            <a:ext cx="5845598" cy="2071891"/>
          </a:xfrm>
        </p:spPr>
        <p:txBody>
          <a:bodyPr/>
          <a:lstStyle>
            <a:lvl1pPr>
              <a:defRPr/>
            </a:lvl1pPr>
          </a:lstStyle>
          <a:p>
            <a:r>
              <a:rPr lang="en-US"/>
              <a:t>Enter title here</a:t>
            </a:r>
          </a:p>
        </p:txBody>
      </p:sp>
    </p:spTree>
    <p:extLst>
      <p:ext uri="{BB962C8B-B14F-4D97-AF65-F5344CB8AC3E}">
        <p14:creationId xmlns:p14="http://schemas.microsoft.com/office/powerpoint/2010/main" val="404572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rge Stats">
    <p:bg>
      <p:bgPr>
        <a:solidFill>
          <a:srgbClr val="FCECCB"/>
        </a:solidFill>
        <a:effectLst/>
      </p:bgPr>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96C0375F-9F04-4E96-B313-F071E9872292}"/>
              </a:ext>
            </a:extLst>
          </p:cNvPr>
          <p:cNvSpPr>
            <a:spLocks noGrp="1"/>
          </p:cNvSpPr>
          <p:nvPr>
            <p:ph type="body" sz="quarter" idx="10" hasCustomPrompt="1"/>
          </p:nvPr>
        </p:nvSpPr>
        <p:spPr>
          <a:xfrm>
            <a:off x="753412" y="2643617"/>
            <a:ext cx="2785109" cy="843485"/>
          </a:xfrm>
        </p:spPr>
        <p:txBody>
          <a:bodyPr/>
          <a:lstStyle>
            <a:lvl1pPr>
              <a:defRPr sz="6200">
                <a:solidFill>
                  <a:srgbClr val="059688"/>
                </a:solidFill>
              </a:defRPr>
            </a:lvl1pPr>
          </a:lstStyle>
          <a:p>
            <a:pPr lvl="0"/>
            <a:r>
              <a:rPr lang="en-US"/>
              <a:t>XX</a:t>
            </a:r>
          </a:p>
        </p:txBody>
      </p:sp>
      <p:sp>
        <p:nvSpPr>
          <p:cNvPr id="30" name="Text Placeholder 29">
            <a:extLst>
              <a:ext uri="{FF2B5EF4-FFF2-40B4-BE49-F238E27FC236}">
                <a16:creationId xmlns:a16="http://schemas.microsoft.com/office/drawing/2014/main" id="{B332D4A7-0F73-4F8C-87C3-E90E05DB4925}"/>
              </a:ext>
            </a:extLst>
          </p:cNvPr>
          <p:cNvSpPr>
            <a:spLocks noGrp="1"/>
          </p:cNvSpPr>
          <p:nvPr>
            <p:ph type="body" sz="quarter" idx="11" hasCustomPrompt="1"/>
          </p:nvPr>
        </p:nvSpPr>
        <p:spPr>
          <a:xfrm>
            <a:off x="753411" y="3470820"/>
            <a:ext cx="2785105" cy="308699"/>
          </a:xfrm>
        </p:spPr>
        <p:txBody>
          <a:bodyPr/>
          <a:lstStyle>
            <a:lvl1pPr>
              <a:defRPr/>
            </a:lvl1pPr>
          </a:lstStyle>
          <a:p>
            <a:pPr lvl="0"/>
            <a:r>
              <a:rPr lang="en-US"/>
              <a:t>Enter text here</a:t>
            </a:r>
          </a:p>
        </p:txBody>
      </p:sp>
      <p:sp>
        <p:nvSpPr>
          <p:cNvPr id="31" name="Text Placeholder 27">
            <a:extLst>
              <a:ext uri="{FF2B5EF4-FFF2-40B4-BE49-F238E27FC236}">
                <a16:creationId xmlns:a16="http://schemas.microsoft.com/office/drawing/2014/main" id="{3BFB40E8-1D56-451D-AA08-65DA4CDCCDE5}"/>
              </a:ext>
            </a:extLst>
          </p:cNvPr>
          <p:cNvSpPr>
            <a:spLocks noGrp="1"/>
          </p:cNvSpPr>
          <p:nvPr>
            <p:ph type="body" sz="quarter" idx="12" hasCustomPrompt="1"/>
          </p:nvPr>
        </p:nvSpPr>
        <p:spPr>
          <a:xfrm>
            <a:off x="753412" y="3860440"/>
            <a:ext cx="2785109" cy="843485"/>
          </a:xfrm>
        </p:spPr>
        <p:txBody>
          <a:bodyPr/>
          <a:lstStyle>
            <a:lvl1pPr>
              <a:defRPr sz="6200">
                <a:solidFill>
                  <a:schemeClr val="accent3"/>
                </a:solidFill>
              </a:defRPr>
            </a:lvl1pPr>
          </a:lstStyle>
          <a:p>
            <a:pPr lvl="0"/>
            <a:r>
              <a:rPr lang="en-US"/>
              <a:t>XX</a:t>
            </a:r>
          </a:p>
        </p:txBody>
      </p:sp>
      <p:sp>
        <p:nvSpPr>
          <p:cNvPr id="32" name="Text Placeholder 29">
            <a:extLst>
              <a:ext uri="{FF2B5EF4-FFF2-40B4-BE49-F238E27FC236}">
                <a16:creationId xmlns:a16="http://schemas.microsoft.com/office/drawing/2014/main" id="{872430DF-36D3-4C41-9F83-1169E25361EB}"/>
              </a:ext>
            </a:extLst>
          </p:cNvPr>
          <p:cNvSpPr>
            <a:spLocks noGrp="1"/>
          </p:cNvSpPr>
          <p:nvPr>
            <p:ph type="body" sz="quarter" idx="13" hasCustomPrompt="1"/>
          </p:nvPr>
        </p:nvSpPr>
        <p:spPr>
          <a:xfrm>
            <a:off x="753411" y="4681423"/>
            <a:ext cx="2785105" cy="308699"/>
          </a:xfrm>
        </p:spPr>
        <p:txBody>
          <a:bodyPr/>
          <a:lstStyle>
            <a:lvl1pPr>
              <a:defRPr/>
            </a:lvl1pPr>
          </a:lstStyle>
          <a:p>
            <a:pPr lvl="0"/>
            <a:r>
              <a:rPr lang="en-US"/>
              <a:t>Enter text here</a:t>
            </a:r>
          </a:p>
        </p:txBody>
      </p:sp>
      <p:sp>
        <p:nvSpPr>
          <p:cNvPr id="33" name="Text Placeholder 27">
            <a:extLst>
              <a:ext uri="{FF2B5EF4-FFF2-40B4-BE49-F238E27FC236}">
                <a16:creationId xmlns:a16="http://schemas.microsoft.com/office/drawing/2014/main" id="{6B91616A-C6C8-421B-BCCD-B0DA1F34E3AA}"/>
              </a:ext>
            </a:extLst>
          </p:cNvPr>
          <p:cNvSpPr>
            <a:spLocks noGrp="1"/>
          </p:cNvSpPr>
          <p:nvPr>
            <p:ph type="body" sz="quarter" idx="14" hasCustomPrompt="1"/>
          </p:nvPr>
        </p:nvSpPr>
        <p:spPr>
          <a:xfrm>
            <a:off x="753412" y="5077263"/>
            <a:ext cx="2785109" cy="843485"/>
          </a:xfrm>
        </p:spPr>
        <p:txBody>
          <a:bodyPr/>
          <a:lstStyle>
            <a:lvl1pPr>
              <a:defRPr sz="6200">
                <a:solidFill>
                  <a:srgbClr val="059688"/>
                </a:solidFill>
              </a:defRPr>
            </a:lvl1pPr>
          </a:lstStyle>
          <a:p>
            <a:pPr lvl="0"/>
            <a:r>
              <a:rPr lang="en-US"/>
              <a:t>XX</a:t>
            </a:r>
          </a:p>
        </p:txBody>
      </p:sp>
      <p:sp>
        <p:nvSpPr>
          <p:cNvPr id="34" name="Text Placeholder 29">
            <a:extLst>
              <a:ext uri="{FF2B5EF4-FFF2-40B4-BE49-F238E27FC236}">
                <a16:creationId xmlns:a16="http://schemas.microsoft.com/office/drawing/2014/main" id="{93DEF791-6B4B-43C0-99B0-631C6AF18C63}"/>
              </a:ext>
            </a:extLst>
          </p:cNvPr>
          <p:cNvSpPr>
            <a:spLocks noGrp="1"/>
          </p:cNvSpPr>
          <p:nvPr>
            <p:ph type="body" sz="quarter" idx="15" hasCustomPrompt="1"/>
          </p:nvPr>
        </p:nvSpPr>
        <p:spPr>
          <a:xfrm>
            <a:off x="753411" y="5904466"/>
            <a:ext cx="2785105" cy="308699"/>
          </a:xfrm>
        </p:spPr>
        <p:txBody>
          <a:bodyPr/>
          <a:lstStyle>
            <a:lvl1pPr>
              <a:defRPr/>
            </a:lvl1pPr>
          </a:lstStyle>
          <a:p>
            <a:pPr lvl="0"/>
            <a:r>
              <a:rPr lang="en-US"/>
              <a:t>Enter text here</a:t>
            </a:r>
          </a:p>
        </p:txBody>
      </p:sp>
      <p:sp>
        <p:nvSpPr>
          <p:cNvPr id="35" name="Text Placeholder 27">
            <a:extLst>
              <a:ext uri="{FF2B5EF4-FFF2-40B4-BE49-F238E27FC236}">
                <a16:creationId xmlns:a16="http://schemas.microsoft.com/office/drawing/2014/main" id="{2FD294CE-D27F-42BC-9458-B03FAF9E0611}"/>
              </a:ext>
            </a:extLst>
          </p:cNvPr>
          <p:cNvSpPr>
            <a:spLocks noGrp="1"/>
          </p:cNvSpPr>
          <p:nvPr>
            <p:ph type="body" sz="quarter" idx="16" hasCustomPrompt="1"/>
          </p:nvPr>
        </p:nvSpPr>
        <p:spPr>
          <a:xfrm>
            <a:off x="4467795" y="2643617"/>
            <a:ext cx="2785109" cy="843485"/>
          </a:xfrm>
        </p:spPr>
        <p:txBody>
          <a:bodyPr/>
          <a:lstStyle>
            <a:lvl1pPr>
              <a:defRPr sz="6200">
                <a:solidFill>
                  <a:schemeClr val="accent3"/>
                </a:solidFill>
              </a:defRPr>
            </a:lvl1pPr>
          </a:lstStyle>
          <a:p>
            <a:pPr lvl="0"/>
            <a:r>
              <a:rPr lang="en-US"/>
              <a:t>XX</a:t>
            </a:r>
          </a:p>
        </p:txBody>
      </p:sp>
      <p:sp>
        <p:nvSpPr>
          <p:cNvPr id="36" name="Text Placeholder 29">
            <a:extLst>
              <a:ext uri="{FF2B5EF4-FFF2-40B4-BE49-F238E27FC236}">
                <a16:creationId xmlns:a16="http://schemas.microsoft.com/office/drawing/2014/main" id="{5DCD509B-D643-4BCB-99B6-65CBCE2ED132}"/>
              </a:ext>
            </a:extLst>
          </p:cNvPr>
          <p:cNvSpPr>
            <a:spLocks noGrp="1"/>
          </p:cNvSpPr>
          <p:nvPr>
            <p:ph type="body" sz="quarter" idx="17" hasCustomPrompt="1"/>
          </p:nvPr>
        </p:nvSpPr>
        <p:spPr>
          <a:xfrm>
            <a:off x="4467794" y="3470820"/>
            <a:ext cx="2785105" cy="308699"/>
          </a:xfrm>
        </p:spPr>
        <p:txBody>
          <a:bodyPr/>
          <a:lstStyle>
            <a:lvl1pPr>
              <a:defRPr/>
            </a:lvl1pPr>
          </a:lstStyle>
          <a:p>
            <a:pPr lvl="0"/>
            <a:r>
              <a:rPr lang="en-US"/>
              <a:t>Enter text here</a:t>
            </a:r>
          </a:p>
        </p:txBody>
      </p:sp>
      <p:sp>
        <p:nvSpPr>
          <p:cNvPr id="37" name="Text Placeholder 27">
            <a:extLst>
              <a:ext uri="{FF2B5EF4-FFF2-40B4-BE49-F238E27FC236}">
                <a16:creationId xmlns:a16="http://schemas.microsoft.com/office/drawing/2014/main" id="{5909F708-6641-4215-B8C3-F38D61BA7F13}"/>
              </a:ext>
            </a:extLst>
          </p:cNvPr>
          <p:cNvSpPr>
            <a:spLocks noGrp="1"/>
          </p:cNvSpPr>
          <p:nvPr>
            <p:ph type="body" sz="quarter" idx="18" hasCustomPrompt="1"/>
          </p:nvPr>
        </p:nvSpPr>
        <p:spPr>
          <a:xfrm>
            <a:off x="4467795" y="3860440"/>
            <a:ext cx="2785109" cy="843485"/>
          </a:xfrm>
        </p:spPr>
        <p:txBody>
          <a:bodyPr/>
          <a:lstStyle>
            <a:lvl1pPr>
              <a:defRPr sz="6200">
                <a:solidFill>
                  <a:srgbClr val="059688"/>
                </a:solidFill>
              </a:defRPr>
            </a:lvl1pPr>
          </a:lstStyle>
          <a:p>
            <a:pPr lvl="0"/>
            <a:r>
              <a:rPr lang="en-US"/>
              <a:t>XX</a:t>
            </a:r>
          </a:p>
        </p:txBody>
      </p:sp>
      <p:sp>
        <p:nvSpPr>
          <p:cNvPr id="38" name="Text Placeholder 29">
            <a:extLst>
              <a:ext uri="{FF2B5EF4-FFF2-40B4-BE49-F238E27FC236}">
                <a16:creationId xmlns:a16="http://schemas.microsoft.com/office/drawing/2014/main" id="{E3EF0B25-F938-4C51-84CC-7EB572ABC781}"/>
              </a:ext>
            </a:extLst>
          </p:cNvPr>
          <p:cNvSpPr>
            <a:spLocks noGrp="1"/>
          </p:cNvSpPr>
          <p:nvPr>
            <p:ph type="body" sz="quarter" idx="19" hasCustomPrompt="1"/>
          </p:nvPr>
        </p:nvSpPr>
        <p:spPr>
          <a:xfrm>
            <a:off x="4467794" y="4681423"/>
            <a:ext cx="2785105" cy="308699"/>
          </a:xfrm>
        </p:spPr>
        <p:txBody>
          <a:bodyPr/>
          <a:lstStyle>
            <a:lvl1pPr>
              <a:defRPr/>
            </a:lvl1pPr>
          </a:lstStyle>
          <a:p>
            <a:pPr lvl="0"/>
            <a:r>
              <a:rPr lang="en-US"/>
              <a:t>Enter text here</a:t>
            </a:r>
          </a:p>
        </p:txBody>
      </p:sp>
      <p:sp>
        <p:nvSpPr>
          <p:cNvPr id="39" name="Text Placeholder 27">
            <a:extLst>
              <a:ext uri="{FF2B5EF4-FFF2-40B4-BE49-F238E27FC236}">
                <a16:creationId xmlns:a16="http://schemas.microsoft.com/office/drawing/2014/main" id="{FF318356-B6C0-4618-A2AB-EB8EF05D1C56}"/>
              </a:ext>
            </a:extLst>
          </p:cNvPr>
          <p:cNvSpPr>
            <a:spLocks noGrp="1"/>
          </p:cNvSpPr>
          <p:nvPr>
            <p:ph type="body" sz="quarter" idx="20" hasCustomPrompt="1"/>
          </p:nvPr>
        </p:nvSpPr>
        <p:spPr>
          <a:xfrm>
            <a:off x="4467795" y="5077263"/>
            <a:ext cx="2785109" cy="843485"/>
          </a:xfrm>
        </p:spPr>
        <p:txBody>
          <a:bodyPr/>
          <a:lstStyle>
            <a:lvl1pPr>
              <a:defRPr sz="6200">
                <a:solidFill>
                  <a:schemeClr val="accent3"/>
                </a:solidFill>
              </a:defRPr>
            </a:lvl1pPr>
          </a:lstStyle>
          <a:p>
            <a:pPr lvl="0"/>
            <a:r>
              <a:rPr lang="en-US"/>
              <a:t>XX</a:t>
            </a:r>
          </a:p>
        </p:txBody>
      </p:sp>
      <p:sp>
        <p:nvSpPr>
          <p:cNvPr id="40" name="Text Placeholder 29">
            <a:extLst>
              <a:ext uri="{FF2B5EF4-FFF2-40B4-BE49-F238E27FC236}">
                <a16:creationId xmlns:a16="http://schemas.microsoft.com/office/drawing/2014/main" id="{736270A1-2FEC-44D2-99B5-A42B997E8A3B}"/>
              </a:ext>
            </a:extLst>
          </p:cNvPr>
          <p:cNvSpPr>
            <a:spLocks noGrp="1"/>
          </p:cNvSpPr>
          <p:nvPr>
            <p:ph type="body" sz="quarter" idx="21" hasCustomPrompt="1"/>
          </p:nvPr>
        </p:nvSpPr>
        <p:spPr>
          <a:xfrm>
            <a:off x="4467794" y="5904466"/>
            <a:ext cx="2785105" cy="308699"/>
          </a:xfrm>
        </p:spPr>
        <p:txBody>
          <a:bodyPr/>
          <a:lstStyle>
            <a:lvl1pPr>
              <a:defRPr/>
            </a:lvl1pPr>
          </a:lstStyle>
          <a:p>
            <a:pPr lvl="0"/>
            <a:r>
              <a:rPr lang="en-US"/>
              <a:t>Enter text here</a:t>
            </a:r>
          </a:p>
        </p:txBody>
      </p:sp>
      <p:sp>
        <p:nvSpPr>
          <p:cNvPr id="41" name="Text Placeholder 27">
            <a:extLst>
              <a:ext uri="{FF2B5EF4-FFF2-40B4-BE49-F238E27FC236}">
                <a16:creationId xmlns:a16="http://schemas.microsoft.com/office/drawing/2014/main" id="{8966649F-9710-4502-B404-9FF6240C3A52}"/>
              </a:ext>
            </a:extLst>
          </p:cNvPr>
          <p:cNvSpPr>
            <a:spLocks noGrp="1"/>
          </p:cNvSpPr>
          <p:nvPr>
            <p:ph type="body" sz="quarter" idx="22" hasCustomPrompt="1"/>
          </p:nvPr>
        </p:nvSpPr>
        <p:spPr>
          <a:xfrm>
            <a:off x="8132694" y="2643617"/>
            <a:ext cx="2785109" cy="843485"/>
          </a:xfrm>
        </p:spPr>
        <p:txBody>
          <a:bodyPr/>
          <a:lstStyle>
            <a:lvl1pPr>
              <a:defRPr sz="6200">
                <a:solidFill>
                  <a:srgbClr val="059688"/>
                </a:solidFill>
              </a:defRPr>
            </a:lvl1pPr>
          </a:lstStyle>
          <a:p>
            <a:pPr lvl="0"/>
            <a:r>
              <a:rPr lang="en-US"/>
              <a:t>XX</a:t>
            </a:r>
          </a:p>
        </p:txBody>
      </p:sp>
      <p:sp>
        <p:nvSpPr>
          <p:cNvPr id="42" name="Text Placeholder 29">
            <a:extLst>
              <a:ext uri="{FF2B5EF4-FFF2-40B4-BE49-F238E27FC236}">
                <a16:creationId xmlns:a16="http://schemas.microsoft.com/office/drawing/2014/main" id="{25670428-953A-4547-A218-6A6EA437E06A}"/>
              </a:ext>
            </a:extLst>
          </p:cNvPr>
          <p:cNvSpPr>
            <a:spLocks noGrp="1"/>
          </p:cNvSpPr>
          <p:nvPr>
            <p:ph type="body" sz="quarter" idx="23" hasCustomPrompt="1"/>
          </p:nvPr>
        </p:nvSpPr>
        <p:spPr>
          <a:xfrm>
            <a:off x="8132693" y="3470820"/>
            <a:ext cx="2785105" cy="308699"/>
          </a:xfrm>
        </p:spPr>
        <p:txBody>
          <a:bodyPr/>
          <a:lstStyle>
            <a:lvl1pPr>
              <a:defRPr/>
            </a:lvl1pPr>
          </a:lstStyle>
          <a:p>
            <a:pPr lvl="0"/>
            <a:r>
              <a:rPr lang="en-US"/>
              <a:t>Enter text here</a:t>
            </a:r>
          </a:p>
        </p:txBody>
      </p:sp>
      <p:sp>
        <p:nvSpPr>
          <p:cNvPr id="43" name="Text Placeholder 27">
            <a:extLst>
              <a:ext uri="{FF2B5EF4-FFF2-40B4-BE49-F238E27FC236}">
                <a16:creationId xmlns:a16="http://schemas.microsoft.com/office/drawing/2014/main" id="{E17AE7E3-44FB-4E24-9ED2-83DB15328306}"/>
              </a:ext>
            </a:extLst>
          </p:cNvPr>
          <p:cNvSpPr>
            <a:spLocks noGrp="1"/>
          </p:cNvSpPr>
          <p:nvPr>
            <p:ph type="body" sz="quarter" idx="24" hasCustomPrompt="1"/>
          </p:nvPr>
        </p:nvSpPr>
        <p:spPr>
          <a:xfrm>
            <a:off x="8132694" y="3860440"/>
            <a:ext cx="2785109" cy="843485"/>
          </a:xfrm>
        </p:spPr>
        <p:txBody>
          <a:bodyPr/>
          <a:lstStyle>
            <a:lvl1pPr>
              <a:defRPr sz="6200">
                <a:solidFill>
                  <a:schemeClr val="accent3"/>
                </a:solidFill>
              </a:defRPr>
            </a:lvl1pPr>
          </a:lstStyle>
          <a:p>
            <a:pPr lvl="0"/>
            <a:r>
              <a:rPr lang="en-US"/>
              <a:t>XX</a:t>
            </a:r>
          </a:p>
        </p:txBody>
      </p:sp>
      <p:sp>
        <p:nvSpPr>
          <p:cNvPr id="44" name="Text Placeholder 29">
            <a:extLst>
              <a:ext uri="{FF2B5EF4-FFF2-40B4-BE49-F238E27FC236}">
                <a16:creationId xmlns:a16="http://schemas.microsoft.com/office/drawing/2014/main" id="{F0925AFA-5763-4084-94FB-57A2A48BB11E}"/>
              </a:ext>
            </a:extLst>
          </p:cNvPr>
          <p:cNvSpPr>
            <a:spLocks noGrp="1"/>
          </p:cNvSpPr>
          <p:nvPr>
            <p:ph type="body" sz="quarter" idx="25" hasCustomPrompt="1"/>
          </p:nvPr>
        </p:nvSpPr>
        <p:spPr>
          <a:xfrm>
            <a:off x="8132693" y="4681423"/>
            <a:ext cx="2785105" cy="308699"/>
          </a:xfrm>
        </p:spPr>
        <p:txBody>
          <a:bodyPr/>
          <a:lstStyle>
            <a:lvl1pPr>
              <a:defRPr/>
            </a:lvl1pPr>
          </a:lstStyle>
          <a:p>
            <a:pPr lvl="0"/>
            <a:r>
              <a:rPr lang="en-US"/>
              <a:t>Enter text here</a:t>
            </a:r>
          </a:p>
        </p:txBody>
      </p:sp>
      <p:sp>
        <p:nvSpPr>
          <p:cNvPr id="45" name="Text Placeholder 27">
            <a:extLst>
              <a:ext uri="{FF2B5EF4-FFF2-40B4-BE49-F238E27FC236}">
                <a16:creationId xmlns:a16="http://schemas.microsoft.com/office/drawing/2014/main" id="{D6D98718-F558-42CB-8854-C8386A45694D}"/>
              </a:ext>
            </a:extLst>
          </p:cNvPr>
          <p:cNvSpPr>
            <a:spLocks noGrp="1"/>
          </p:cNvSpPr>
          <p:nvPr>
            <p:ph type="body" sz="quarter" idx="26" hasCustomPrompt="1"/>
          </p:nvPr>
        </p:nvSpPr>
        <p:spPr>
          <a:xfrm>
            <a:off x="8132694" y="5077263"/>
            <a:ext cx="2785109" cy="843485"/>
          </a:xfrm>
        </p:spPr>
        <p:txBody>
          <a:bodyPr/>
          <a:lstStyle>
            <a:lvl1pPr>
              <a:defRPr sz="6200">
                <a:solidFill>
                  <a:srgbClr val="059688"/>
                </a:solidFill>
              </a:defRPr>
            </a:lvl1pPr>
          </a:lstStyle>
          <a:p>
            <a:pPr lvl="0"/>
            <a:r>
              <a:rPr lang="en-US"/>
              <a:t>XX</a:t>
            </a:r>
          </a:p>
        </p:txBody>
      </p:sp>
      <p:sp>
        <p:nvSpPr>
          <p:cNvPr id="46" name="Text Placeholder 29">
            <a:extLst>
              <a:ext uri="{FF2B5EF4-FFF2-40B4-BE49-F238E27FC236}">
                <a16:creationId xmlns:a16="http://schemas.microsoft.com/office/drawing/2014/main" id="{488B926E-83FE-4A8A-B0A0-7EF300FB5B85}"/>
              </a:ext>
            </a:extLst>
          </p:cNvPr>
          <p:cNvSpPr>
            <a:spLocks noGrp="1"/>
          </p:cNvSpPr>
          <p:nvPr>
            <p:ph type="body" sz="quarter" idx="27" hasCustomPrompt="1"/>
          </p:nvPr>
        </p:nvSpPr>
        <p:spPr>
          <a:xfrm>
            <a:off x="8132693" y="5904466"/>
            <a:ext cx="2785105" cy="308699"/>
          </a:xfrm>
        </p:spPr>
        <p:txBody>
          <a:bodyPr/>
          <a:lstStyle>
            <a:lvl1pPr>
              <a:defRPr/>
            </a:lvl1pPr>
          </a:lstStyle>
          <a:p>
            <a:pPr lvl="0"/>
            <a:r>
              <a:rPr lang="en-US"/>
              <a:t>Enter text here</a:t>
            </a:r>
          </a:p>
        </p:txBody>
      </p:sp>
      <p:sp>
        <p:nvSpPr>
          <p:cNvPr id="47" name="Text Placeholder 14">
            <a:extLst>
              <a:ext uri="{FF2B5EF4-FFF2-40B4-BE49-F238E27FC236}">
                <a16:creationId xmlns:a16="http://schemas.microsoft.com/office/drawing/2014/main" id="{F524CFBE-2A18-40DB-8679-CE6D05EFE75D}"/>
              </a:ext>
            </a:extLst>
          </p:cNvPr>
          <p:cNvSpPr>
            <a:spLocks noGrp="1"/>
          </p:cNvSpPr>
          <p:nvPr>
            <p:ph type="body" sz="quarter" idx="28" hasCustomPrompt="1"/>
          </p:nvPr>
        </p:nvSpPr>
        <p:spPr>
          <a:xfrm>
            <a:off x="4269508" y="2643617"/>
            <a:ext cx="7200" cy="3564000"/>
          </a:xfrm>
          <a:solidFill>
            <a:srgbClr val="666666"/>
          </a:solidFill>
        </p:spPr>
        <p:txBody>
          <a:bodyPr/>
          <a:lstStyle>
            <a:lvl1pPr>
              <a:defRPr/>
            </a:lvl1pPr>
          </a:lstStyle>
          <a:p>
            <a:pPr lvl="0"/>
            <a:r>
              <a:rPr lang="en-US"/>
              <a:t> </a:t>
            </a:r>
          </a:p>
        </p:txBody>
      </p:sp>
      <p:sp>
        <p:nvSpPr>
          <p:cNvPr id="48" name="Text Placeholder 14">
            <a:extLst>
              <a:ext uri="{FF2B5EF4-FFF2-40B4-BE49-F238E27FC236}">
                <a16:creationId xmlns:a16="http://schemas.microsoft.com/office/drawing/2014/main" id="{053FA088-E658-4301-817E-BEFF41A9CE8F}"/>
              </a:ext>
            </a:extLst>
          </p:cNvPr>
          <p:cNvSpPr>
            <a:spLocks noGrp="1"/>
          </p:cNvSpPr>
          <p:nvPr>
            <p:ph type="body" sz="quarter" idx="29" hasCustomPrompt="1"/>
          </p:nvPr>
        </p:nvSpPr>
        <p:spPr>
          <a:xfrm>
            <a:off x="7925567" y="2643617"/>
            <a:ext cx="7200" cy="3564000"/>
          </a:xfrm>
          <a:solidFill>
            <a:srgbClr val="666666"/>
          </a:solidFill>
        </p:spPr>
        <p:txBody>
          <a:bodyPr/>
          <a:lstStyle>
            <a:lvl1pPr>
              <a:defRPr/>
            </a:lvl1pPr>
          </a:lstStyle>
          <a:p>
            <a:pPr lvl="0"/>
            <a:r>
              <a:rPr lang="en-US"/>
              <a:t> </a:t>
            </a:r>
          </a:p>
        </p:txBody>
      </p:sp>
      <p:sp>
        <p:nvSpPr>
          <p:cNvPr id="23" name="Footer Placeholder 4">
            <a:extLst>
              <a:ext uri="{FF2B5EF4-FFF2-40B4-BE49-F238E27FC236}">
                <a16:creationId xmlns:a16="http://schemas.microsoft.com/office/drawing/2014/main" id="{3D89CB6F-D3B7-A145-A238-722EFD0503D6}"/>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4" name="Slide Number Placeholder 5">
            <a:extLst>
              <a:ext uri="{FF2B5EF4-FFF2-40B4-BE49-F238E27FC236}">
                <a16:creationId xmlns:a16="http://schemas.microsoft.com/office/drawing/2014/main" id="{1A7B2E1C-EAD3-CF46-96E2-83281C1D9317}"/>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5" name="Title 2">
            <a:extLst>
              <a:ext uri="{FF2B5EF4-FFF2-40B4-BE49-F238E27FC236}">
                <a16:creationId xmlns:a16="http://schemas.microsoft.com/office/drawing/2014/main" id="{1EAB7176-5292-7B4F-B75D-17F2B696A2FE}"/>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407262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Dark)">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EA10-A469-4293-8B78-C78525CD8DE5}"/>
              </a:ext>
            </a:extLst>
          </p:cNvPr>
          <p:cNvSpPr>
            <a:spLocks noGrp="1"/>
          </p:cNvSpPr>
          <p:nvPr>
            <p:ph type="title" hasCustomPrompt="1"/>
          </p:nvPr>
        </p:nvSpPr>
        <p:spPr>
          <a:xfrm>
            <a:off x="696804" y="2485334"/>
            <a:ext cx="4871085" cy="2005869"/>
          </a:xfrm>
        </p:spPr>
        <p:txBody>
          <a:bodyPr/>
          <a:lstStyle>
            <a:lvl1pPr>
              <a:defRPr sz="6200">
                <a:latin typeface="Red Hat Text" panose="02010503040201060303" pitchFamily="2" charset="77"/>
              </a:defRPr>
            </a:lvl1pPr>
          </a:lstStyle>
          <a:p>
            <a:r>
              <a:rPr lang="en-US"/>
              <a:t>Enter section header here</a:t>
            </a:r>
            <a:endParaRPr lang="en-GB"/>
          </a:p>
        </p:txBody>
      </p:sp>
      <p:sp>
        <p:nvSpPr>
          <p:cNvPr id="9" name="Picture Placeholder 4">
            <a:extLst>
              <a:ext uri="{FF2B5EF4-FFF2-40B4-BE49-F238E27FC236}">
                <a16:creationId xmlns:a16="http://schemas.microsoft.com/office/drawing/2014/main" id="{CE3B3D81-04A5-4342-889F-123A218AA00E}"/>
              </a:ext>
            </a:extLst>
          </p:cNvPr>
          <p:cNvSpPr>
            <a:spLocks noGrp="1"/>
          </p:cNvSpPr>
          <p:nvPr>
            <p:ph type="pic" sz="quarter" idx="10" hasCustomPrompt="1"/>
          </p:nvPr>
        </p:nvSpPr>
        <p:spPr>
          <a:xfrm>
            <a:off x="5915024" y="1219200"/>
            <a:ext cx="6276975" cy="5637213"/>
          </a:xfrm>
        </p:spPr>
        <p:txBody>
          <a:bodyPr/>
          <a:lstStyle>
            <a:lvl1pPr algn="ctr">
              <a:defRPr>
                <a:latin typeface="Red Hat Text" panose="02010503040201060303" pitchFamily="2" charset="77"/>
              </a:defRPr>
            </a:lvl1pPr>
          </a:lstStyle>
          <a:p>
            <a:r>
              <a:rPr lang="en-US"/>
              <a:t>Click icon to insert illustration OR</a:t>
            </a:r>
            <a:br>
              <a:rPr lang="en-US"/>
            </a:br>
            <a:br>
              <a:rPr lang="en-US"/>
            </a:br>
            <a:r>
              <a:rPr lang="en-US"/>
              <a:t>Copy and paste an illustration into this placeholder from another slide</a:t>
            </a:r>
          </a:p>
        </p:txBody>
      </p:sp>
    </p:spTree>
    <p:extLst>
      <p:ext uri="{BB962C8B-B14F-4D97-AF65-F5344CB8AC3E}">
        <p14:creationId xmlns:p14="http://schemas.microsoft.com/office/powerpoint/2010/main" val="17235504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5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ase Study">
    <p:bg>
      <p:bgPr>
        <a:solidFill>
          <a:srgbClr val="F2F2F2"/>
        </a:solid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F6849EB-F260-43D4-BFFD-5119049DC2CA}"/>
              </a:ext>
            </a:extLst>
          </p:cNvPr>
          <p:cNvSpPr txBox="1"/>
          <p:nvPr userDrawn="1"/>
        </p:nvSpPr>
        <p:spPr>
          <a:xfrm>
            <a:off x="755116" y="3445759"/>
            <a:ext cx="1623060" cy="321687"/>
          </a:xfrm>
          <a:prstGeom prst="rect">
            <a:avLst/>
          </a:prstGeom>
          <a:noFill/>
        </p:spPr>
        <p:txBody>
          <a:bodyPr wrap="square" rtlCol="0">
            <a:noAutofit/>
          </a:bodyPr>
          <a:lstStyle/>
          <a:p>
            <a:pPr algn="l">
              <a:spcAft>
                <a:spcPts val="600"/>
              </a:spcAft>
            </a:pPr>
            <a:r>
              <a:rPr lang="en-US" sz="1400" b="1">
                <a:solidFill>
                  <a:schemeClr val="tx2"/>
                </a:solidFill>
              </a:rPr>
              <a:t>The Challenge:</a:t>
            </a:r>
          </a:p>
        </p:txBody>
      </p:sp>
      <p:sp>
        <p:nvSpPr>
          <p:cNvPr id="20" name="TextBox 19">
            <a:extLst>
              <a:ext uri="{FF2B5EF4-FFF2-40B4-BE49-F238E27FC236}">
                <a16:creationId xmlns:a16="http://schemas.microsoft.com/office/drawing/2014/main" id="{B879694D-F11B-48C7-979E-E90AA27C5FCC}"/>
              </a:ext>
            </a:extLst>
          </p:cNvPr>
          <p:cNvSpPr txBox="1"/>
          <p:nvPr userDrawn="1"/>
        </p:nvSpPr>
        <p:spPr>
          <a:xfrm>
            <a:off x="756071" y="4967282"/>
            <a:ext cx="1623060" cy="321687"/>
          </a:xfrm>
          <a:prstGeom prst="rect">
            <a:avLst/>
          </a:prstGeom>
          <a:noFill/>
        </p:spPr>
        <p:txBody>
          <a:bodyPr wrap="square" rtlCol="0">
            <a:noAutofit/>
          </a:bodyPr>
          <a:lstStyle/>
          <a:p>
            <a:pPr algn="l">
              <a:spcAft>
                <a:spcPts val="600"/>
              </a:spcAft>
            </a:pPr>
            <a:r>
              <a:rPr lang="en-US" sz="1400" b="1">
                <a:solidFill>
                  <a:schemeClr val="tx2"/>
                </a:solidFill>
              </a:rPr>
              <a:t>The Solution:</a:t>
            </a:r>
          </a:p>
        </p:txBody>
      </p:sp>
      <p:sp>
        <p:nvSpPr>
          <p:cNvPr id="2" name="Title 1">
            <a:extLst>
              <a:ext uri="{FF2B5EF4-FFF2-40B4-BE49-F238E27FC236}">
                <a16:creationId xmlns:a16="http://schemas.microsoft.com/office/drawing/2014/main" id="{4238EA10-A469-4293-8B78-C78525CD8DE5}"/>
              </a:ext>
            </a:extLst>
          </p:cNvPr>
          <p:cNvSpPr>
            <a:spLocks noGrp="1"/>
          </p:cNvSpPr>
          <p:nvPr>
            <p:ph type="title" hasCustomPrompt="1"/>
          </p:nvPr>
        </p:nvSpPr>
        <p:spPr>
          <a:xfrm>
            <a:off x="703576" y="1817179"/>
            <a:ext cx="7409498" cy="926580"/>
          </a:xfrm>
        </p:spPr>
        <p:txBody>
          <a:bodyPr/>
          <a:lstStyle>
            <a:lvl1pPr>
              <a:defRPr/>
            </a:lvl1pPr>
          </a:lstStyle>
          <a:p>
            <a:r>
              <a:rPr lang="en-US"/>
              <a:t>Enter company here</a:t>
            </a:r>
            <a:endParaRPr lang="en-GB"/>
          </a:p>
        </p:txBody>
      </p:sp>
      <p:pic>
        <p:nvPicPr>
          <p:cNvPr id="9" name="Graphic 8">
            <a:extLst>
              <a:ext uri="{FF2B5EF4-FFF2-40B4-BE49-F238E27FC236}">
                <a16:creationId xmlns:a16="http://schemas.microsoft.com/office/drawing/2014/main" id="{BBEA3479-D852-4824-BE8B-0695F153A6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3678" y="925642"/>
            <a:ext cx="2438063" cy="5155108"/>
          </a:xfrm>
          <a:prstGeom prst="rect">
            <a:avLst/>
          </a:prstGeom>
        </p:spPr>
      </p:pic>
      <p:sp>
        <p:nvSpPr>
          <p:cNvPr id="11" name="Picture Placeholder 10">
            <a:extLst>
              <a:ext uri="{FF2B5EF4-FFF2-40B4-BE49-F238E27FC236}">
                <a16:creationId xmlns:a16="http://schemas.microsoft.com/office/drawing/2014/main" id="{CA625B28-F14C-4C33-BF5D-7E04D90600CD}"/>
              </a:ext>
            </a:extLst>
          </p:cNvPr>
          <p:cNvSpPr>
            <a:spLocks noGrp="1"/>
          </p:cNvSpPr>
          <p:nvPr>
            <p:ph type="pic" sz="quarter" idx="10" hasCustomPrompt="1"/>
          </p:nvPr>
        </p:nvSpPr>
        <p:spPr>
          <a:xfrm>
            <a:off x="9023522" y="1436851"/>
            <a:ext cx="2233781" cy="4132100"/>
          </a:xfrm>
        </p:spPr>
        <p:txBody>
          <a:bodyPr/>
          <a:lstStyle>
            <a:lvl1pPr algn="ctr">
              <a:defRPr/>
            </a:lvl1pPr>
          </a:lstStyle>
          <a:p>
            <a:r>
              <a:rPr lang="en-US"/>
              <a:t>Click icon to insert screenshot</a:t>
            </a:r>
          </a:p>
        </p:txBody>
      </p:sp>
      <p:sp>
        <p:nvSpPr>
          <p:cNvPr id="12" name="TextBox 11">
            <a:extLst>
              <a:ext uri="{FF2B5EF4-FFF2-40B4-BE49-F238E27FC236}">
                <a16:creationId xmlns:a16="http://schemas.microsoft.com/office/drawing/2014/main" id="{F347157F-0C77-40DD-A527-33D11FEFCF51}"/>
              </a:ext>
            </a:extLst>
          </p:cNvPr>
          <p:cNvSpPr txBox="1"/>
          <p:nvPr userDrawn="1"/>
        </p:nvSpPr>
        <p:spPr>
          <a:xfrm>
            <a:off x="754378" y="659606"/>
            <a:ext cx="2049780" cy="431006"/>
          </a:xfrm>
          <a:prstGeom prst="rect">
            <a:avLst/>
          </a:prstGeom>
          <a:noFill/>
        </p:spPr>
        <p:txBody>
          <a:bodyPr wrap="square" rtlCol="0">
            <a:noAutofit/>
          </a:bodyPr>
          <a:lstStyle/>
          <a:p>
            <a:pPr algn="l">
              <a:spcAft>
                <a:spcPts val="600"/>
              </a:spcAft>
            </a:pPr>
            <a:r>
              <a:rPr lang="en-US" sz="1800" b="1">
                <a:solidFill>
                  <a:schemeClr val="tx2"/>
                </a:solidFill>
              </a:rPr>
              <a:t>Case study</a:t>
            </a:r>
          </a:p>
        </p:txBody>
      </p:sp>
      <p:sp>
        <p:nvSpPr>
          <p:cNvPr id="15" name="Text Placeholder 14">
            <a:extLst>
              <a:ext uri="{FF2B5EF4-FFF2-40B4-BE49-F238E27FC236}">
                <a16:creationId xmlns:a16="http://schemas.microsoft.com/office/drawing/2014/main" id="{123F5AF3-3BB2-4FE7-938B-5FF44FCEE3BC}"/>
              </a:ext>
            </a:extLst>
          </p:cNvPr>
          <p:cNvSpPr>
            <a:spLocks noGrp="1"/>
          </p:cNvSpPr>
          <p:nvPr>
            <p:ph type="body" sz="quarter" idx="11" hasCustomPrompt="1"/>
          </p:nvPr>
        </p:nvSpPr>
        <p:spPr>
          <a:xfrm>
            <a:off x="754378" y="1333533"/>
            <a:ext cx="2049780" cy="278857"/>
          </a:xfrm>
        </p:spPr>
        <p:txBody>
          <a:bodyPr anchor="ctr"/>
          <a:lstStyle>
            <a:lvl1pPr>
              <a:defRPr b="1">
                <a:solidFill>
                  <a:srgbClr val="059688"/>
                </a:solidFill>
              </a:defRPr>
            </a:lvl1pPr>
            <a:lvl2pPr>
              <a:defRPr b="1"/>
            </a:lvl2pPr>
            <a:lvl3pPr>
              <a:defRPr b="1"/>
            </a:lvl3pPr>
            <a:lvl4pPr>
              <a:defRPr b="1"/>
            </a:lvl4pPr>
            <a:lvl5pPr>
              <a:defRPr b="1"/>
            </a:lvl5pPr>
          </a:lstStyle>
          <a:p>
            <a:pPr lvl="0"/>
            <a:r>
              <a:rPr lang="en-US"/>
              <a:t>Enter industry here</a:t>
            </a:r>
          </a:p>
        </p:txBody>
      </p:sp>
      <p:sp>
        <p:nvSpPr>
          <p:cNvPr id="17" name="Text Placeholder 16">
            <a:extLst>
              <a:ext uri="{FF2B5EF4-FFF2-40B4-BE49-F238E27FC236}">
                <a16:creationId xmlns:a16="http://schemas.microsoft.com/office/drawing/2014/main" id="{43AC0CFC-7BE1-4BB7-B2C9-B5CB61CB3A79}"/>
              </a:ext>
            </a:extLst>
          </p:cNvPr>
          <p:cNvSpPr>
            <a:spLocks noGrp="1"/>
          </p:cNvSpPr>
          <p:nvPr>
            <p:ph type="body" sz="quarter" idx="12" hasCustomPrompt="1"/>
          </p:nvPr>
        </p:nvSpPr>
        <p:spPr>
          <a:xfrm>
            <a:off x="755115" y="3761945"/>
            <a:ext cx="3339219" cy="1020867"/>
          </a:xfrm>
        </p:spPr>
        <p:txBody>
          <a:bodyPr/>
          <a:lstStyle>
            <a:lvl1pPr>
              <a:defRPr b="0"/>
            </a:lvl1pPr>
            <a:lvl2pPr>
              <a:defRPr b="1"/>
            </a:lvl2pPr>
            <a:lvl3pPr>
              <a:defRPr b="1"/>
            </a:lvl3pPr>
            <a:lvl4pPr>
              <a:defRPr b="1"/>
            </a:lvl4pPr>
            <a:lvl5pPr>
              <a:defRPr b="1"/>
            </a:lvl5pPr>
          </a:lstStyle>
          <a:p>
            <a:pPr lvl="0"/>
            <a:r>
              <a:rPr lang="en-US"/>
              <a:t>Enter text here</a:t>
            </a:r>
          </a:p>
        </p:txBody>
      </p:sp>
      <p:sp>
        <p:nvSpPr>
          <p:cNvPr id="22" name="Text Placeholder 16">
            <a:extLst>
              <a:ext uri="{FF2B5EF4-FFF2-40B4-BE49-F238E27FC236}">
                <a16:creationId xmlns:a16="http://schemas.microsoft.com/office/drawing/2014/main" id="{2FE20524-6116-40F1-8D9E-677279EA29EC}"/>
              </a:ext>
            </a:extLst>
          </p:cNvPr>
          <p:cNvSpPr>
            <a:spLocks noGrp="1"/>
          </p:cNvSpPr>
          <p:nvPr>
            <p:ph type="body" sz="quarter" idx="13" hasCustomPrompt="1"/>
          </p:nvPr>
        </p:nvSpPr>
        <p:spPr>
          <a:xfrm>
            <a:off x="756069" y="5288231"/>
            <a:ext cx="3339219" cy="1020867"/>
          </a:xfrm>
        </p:spPr>
        <p:txBody>
          <a:bodyPr/>
          <a:lstStyle>
            <a:lvl1pPr>
              <a:defRPr b="0"/>
            </a:lvl1pPr>
            <a:lvl2pPr>
              <a:defRPr b="1"/>
            </a:lvl2pPr>
            <a:lvl3pPr>
              <a:defRPr b="1"/>
            </a:lvl3pPr>
            <a:lvl4pPr>
              <a:defRPr b="1"/>
            </a:lvl4pPr>
            <a:lvl5pPr>
              <a:defRPr b="1"/>
            </a:lvl5pPr>
          </a:lstStyle>
          <a:p>
            <a:pPr lvl="0"/>
            <a:r>
              <a:rPr lang="en-US"/>
              <a:t>Enter text here</a:t>
            </a:r>
          </a:p>
        </p:txBody>
      </p:sp>
      <p:sp>
        <p:nvSpPr>
          <p:cNvPr id="23" name="TextBox 22">
            <a:extLst>
              <a:ext uri="{FF2B5EF4-FFF2-40B4-BE49-F238E27FC236}">
                <a16:creationId xmlns:a16="http://schemas.microsoft.com/office/drawing/2014/main" id="{860A8F8E-7C27-435E-B78D-9D6E2CD12662}"/>
              </a:ext>
            </a:extLst>
          </p:cNvPr>
          <p:cNvSpPr txBox="1"/>
          <p:nvPr userDrawn="1"/>
        </p:nvSpPr>
        <p:spPr>
          <a:xfrm>
            <a:off x="4781546" y="3142839"/>
            <a:ext cx="1623060" cy="321687"/>
          </a:xfrm>
          <a:prstGeom prst="rect">
            <a:avLst/>
          </a:prstGeom>
          <a:noFill/>
        </p:spPr>
        <p:txBody>
          <a:bodyPr wrap="square" rtlCol="0">
            <a:noAutofit/>
          </a:bodyPr>
          <a:lstStyle/>
          <a:p>
            <a:pPr algn="l">
              <a:spcAft>
                <a:spcPts val="600"/>
              </a:spcAft>
            </a:pPr>
            <a:r>
              <a:rPr lang="en-US" sz="1400" b="1">
                <a:solidFill>
                  <a:schemeClr val="tx2"/>
                </a:solidFill>
              </a:rPr>
              <a:t>The Results:</a:t>
            </a:r>
          </a:p>
        </p:txBody>
      </p:sp>
      <p:sp>
        <p:nvSpPr>
          <p:cNvPr id="24" name="Text Placeholder 3">
            <a:extLst>
              <a:ext uri="{FF2B5EF4-FFF2-40B4-BE49-F238E27FC236}">
                <a16:creationId xmlns:a16="http://schemas.microsoft.com/office/drawing/2014/main" id="{76D0FC48-FF46-4A3C-ABD4-9933DAF0F1DD}"/>
              </a:ext>
            </a:extLst>
          </p:cNvPr>
          <p:cNvSpPr>
            <a:spLocks noGrp="1"/>
          </p:cNvSpPr>
          <p:nvPr>
            <p:ph type="body" sz="quarter" idx="14" hasCustomPrompt="1"/>
          </p:nvPr>
        </p:nvSpPr>
        <p:spPr>
          <a:xfrm>
            <a:off x="4781547" y="3566675"/>
            <a:ext cx="2162335" cy="885823"/>
          </a:xfrm>
        </p:spPr>
        <p:txBody>
          <a:bodyPr/>
          <a:lstStyle>
            <a:lvl1pPr>
              <a:defRPr sz="6000" b="0">
                <a:solidFill>
                  <a:srgbClr val="059688"/>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26" name="Text Placeholder 25">
            <a:extLst>
              <a:ext uri="{FF2B5EF4-FFF2-40B4-BE49-F238E27FC236}">
                <a16:creationId xmlns:a16="http://schemas.microsoft.com/office/drawing/2014/main" id="{8C3E7840-9A9D-4345-90B4-715AAFC0AAD9}"/>
              </a:ext>
            </a:extLst>
          </p:cNvPr>
          <p:cNvSpPr>
            <a:spLocks noGrp="1"/>
          </p:cNvSpPr>
          <p:nvPr>
            <p:ph type="body" sz="quarter" idx="15" hasCustomPrompt="1"/>
          </p:nvPr>
        </p:nvSpPr>
        <p:spPr>
          <a:xfrm>
            <a:off x="6640290" y="3665816"/>
            <a:ext cx="1754964" cy="687932"/>
          </a:xfrm>
        </p:spPr>
        <p:txBody>
          <a:bodyPr anchor="b"/>
          <a:lstStyle>
            <a:lvl1pPr>
              <a:defRPr/>
            </a:lvl1pPr>
          </a:lstStyle>
          <a:p>
            <a:pPr lvl="0"/>
            <a:r>
              <a:rPr lang="en-US"/>
              <a:t>Enter text here</a:t>
            </a:r>
          </a:p>
        </p:txBody>
      </p:sp>
      <p:sp>
        <p:nvSpPr>
          <p:cNvPr id="27" name="Text Placeholder 3">
            <a:extLst>
              <a:ext uri="{FF2B5EF4-FFF2-40B4-BE49-F238E27FC236}">
                <a16:creationId xmlns:a16="http://schemas.microsoft.com/office/drawing/2014/main" id="{F249B244-42EC-4D7C-9092-72461154533E}"/>
              </a:ext>
            </a:extLst>
          </p:cNvPr>
          <p:cNvSpPr>
            <a:spLocks noGrp="1"/>
          </p:cNvSpPr>
          <p:nvPr>
            <p:ph type="body" sz="quarter" idx="16" hasCustomPrompt="1"/>
          </p:nvPr>
        </p:nvSpPr>
        <p:spPr>
          <a:xfrm>
            <a:off x="4781547" y="4479554"/>
            <a:ext cx="2162335" cy="885823"/>
          </a:xfrm>
        </p:spPr>
        <p:txBody>
          <a:bodyPr/>
          <a:lstStyle>
            <a:lvl1pPr>
              <a:defRPr sz="6000" b="0">
                <a:solidFill>
                  <a:srgbClr val="059688"/>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28" name="Text Placeholder 25">
            <a:extLst>
              <a:ext uri="{FF2B5EF4-FFF2-40B4-BE49-F238E27FC236}">
                <a16:creationId xmlns:a16="http://schemas.microsoft.com/office/drawing/2014/main" id="{CB1A6775-0DC2-41F1-A8BC-E68554465F4A}"/>
              </a:ext>
            </a:extLst>
          </p:cNvPr>
          <p:cNvSpPr>
            <a:spLocks noGrp="1"/>
          </p:cNvSpPr>
          <p:nvPr>
            <p:ph type="body" sz="quarter" idx="17" hasCustomPrompt="1"/>
          </p:nvPr>
        </p:nvSpPr>
        <p:spPr>
          <a:xfrm>
            <a:off x="6640290" y="4585001"/>
            <a:ext cx="1754964" cy="687932"/>
          </a:xfrm>
        </p:spPr>
        <p:txBody>
          <a:bodyPr anchor="b"/>
          <a:lstStyle>
            <a:lvl1pPr>
              <a:defRPr/>
            </a:lvl1pPr>
          </a:lstStyle>
          <a:p>
            <a:pPr lvl="0"/>
            <a:r>
              <a:rPr lang="en-US"/>
              <a:t>Enter text here</a:t>
            </a:r>
          </a:p>
        </p:txBody>
      </p:sp>
      <p:sp>
        <p:nvSpPr>
          <p:cNvPr id="29" name="Text Placeholder 3">
            <a:extLst>
              <a:ext uri="{FF2B5EF4-FFF2-40B4-BE49-F238E27FC236}">
                <a16:creationId xmlns:a16="http://schemas.microsoft.com/office/drawing/2014/main" id="{249D7BF7-A4E8-4E68-ABC7-FFF54C35E558}"/>
              </a:ext>
            </a:extLst>
          </p:cNvPr>
          <p:cNvSpPr>
            <a:spLocks noGrp="1"/>
          </p:cNvSpPr>
          <p:nvPr>
            <p:ph type="body" sz="quarter" idx="18" hasCustomPrompt="1"/>
          </p:nvPr>
        </p:nvSpPr>
        <p:spPr>
          <a:xfrm>
            <a:off x="4781547" y="5405046"/>
            <a:ext cx="2162335" cy="885823"/>
          </a:xfrm>
        </p:spPr>
        <p:txBody>
          <a:bodyPr/>
          <a:lstStyle>
            <a:lvl1pPr>
              <a:defRPr sz="6000" b="0">
                <a:solidFill>
                  <a:srgbClr val="059688"/>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XX%</a:t>
            </a:r>
          </a:p>
        </p:txBody>
      </p:sp>
      <p:sp>
        <p:nvSpPr>
          <p:cNvPr id="30" name="Text Placeholder 25">
            <a:extLst>
              <a:ext uri="{FF2B5EF4-FFF2-40B4-BE49-F238E27FC236}">
                <a16:creationId xmlns:a16="http://schemas.microsoft.com/office/drawing/2014/main" id="{3B75DADD-E78F-4F8C-8EB7-813A9105EF80}"/>
              </a:ext>
            </a:extLst>
          </p:cNvPr>
          <p:cNvSpPr>
            <a:spLocks noGrp="1"/>
          </p:cNvSpPr>
          <p:nvPr>
            <p:ph type="body" sz="quarter" idx="19" hasCustomPrompt="1"/>
          </p:nvPr>
        </p:nvSpPr>
        <p:spPr>
          <a:xfrm>
            <a:off x="6640290" y="5504187"/>
            <a:ext cx="1754964" cy="687932"/>
          </a:xfrm>
        </p:spPr>
        <p:txBody>
          <a:bodyPr anchor="b"/>
          <a:lstStyle>
            <a:lvl1pPr>
              <a:defRPr/>
            </a:lvl1pPr>
          </a:lstStyle>
          <a:p>
            <a:pPr lvl="0"/>
            <a:r>
              <a:rPr lang="en-US"/>
              <a:t>Enter text here</a:t>
            </a:r>
          </a:p>
        </p:txBody>
      </p:sp>
      <p:sp>
        <p:nvSpPr>
          <p:cNvPr id="33" name="Text Placeholder 32">
            <a:extLst>
              <a:ext uri="{FF2B5EF4-FFF2-40B4-BE49-F238E27FC236}">
                <a16:creationId xmlns:a16="http://schemas.microsoft.com/office/drawing/2014/main" id="{83D537B6-8E18-4F84-9AAF-B15A49D5628F}"/>
              </a:ext>
            </a:extLst>
          </p:cNvPr>
          <p:cNvSpPr>
            <a:spLocks noGrp="1"/>
          </p:cNvSpPr>
          <p:nvPr>
            <p:ph type="body" sz="quarter" idx="21" hasCustomPrompt="1"/>
          </p:nvPr>
        </p:nvSpPr>
        <p:spPr>
          <a:xfrm>
            <a:off x="757972" y="2855090"/>
            <a:ext cx="3336362" cy="527764"/>
          </a:xfrm>
        </p:spPr>
        <p:txBody>
          <a:bodyPr/>
          <a:lstStyle>
            <a:lvl1pPr>
              <a:defRPr/>
            </a:lvl1pPr>
          </a:lstStyle>
          <a:p>
            <a:pPr lvl="0"/>
            <a:r>
              <a:rPr lang="en-US"/>
              <a:t>Enter text here</a:t>
            </a:r>
          </a:p>
        </p:txBody>
      </p:sp>
      <p:sp>
        <p:nvSpPr>
          <p:cNvPr id="34" name="Text Placeholder 14">
            <a:extLst>
              <a:ext uri="{FF2B5EF4-FFF2-40B4-BE49-F238E27FC236}">
                <a16:creationId xmlns:a16="http://schemas.microsoft.com/office/drawing/2014/main" id="{55B64E54-B302-432A-AA2E-F953B7284065}"/>
              </a:ext>
            </a:extLst>
          </p:cNvPr>
          <p:cNvSpPr>
            <a:spLocks noGrp="1"/>
          </p:cNvSpPr>
          <p:nvPr>
            <p:ph type="body" sz="quarter" idx="22" hasCustomPrompt="1"/>
          </p:nvPr>
        </p:nvSpPr>
        <p:spPr>
          <a:xfrm>
            <a:off x="4564162" y="3049404"/>
            <a:ext cx="10800" cy="3528000"/>
          </a:xfrm>
          <a:solidFill>
            <a:srgbClr val="CCCCCC"/>
          </a:solidFill>
        </p:spPr>
        <p:txBody>
          <a:bodyPr/>
          <a:lstStyle>
            <a:lvl1pPr>
              <a:defRPr/>
            </a:lvl1pPr>
          </a:lstStyle>
          <a:p>
            <a:pPr lvl="0"/>
            <a:r>
              <a:rPr lang="en-US"/>
              <a:t> </a:t>
            </a:r>
          </a:p>
        </p:txBody>
      </p:sp>
      <p:sp>
        <p:nvSpPr>
          <p:cNvPr id="35" name="Footer Placeholder 4">
            <a:extLst>
              <a:ext uri="{FF2B5EF4-FFF2-40B4-BE49-F238E27FC236}">
                <a16:creationId xmlns:a16="http://schemas.microsoft.com/office/drawing/2014/main" id="{F0867247-9ACA-A64B-9235-4DEDE277513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6" name="Slide Number Placeholder 5">
            <a:extLst>
              <a:ext uri="{FF2B5EF4-FFF2-40B4-BE49-F238E27FC236}">
                <a16:creationId xmlns:a16="http://schemas.microsoft.com/office/drawing/2014/main" id="{7D8428DF-B93B-3942-8100-0F7BB73976CF}"/>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Tree>
    <p:extLst>
      <p:ext uri="{BB962C8B-B14F-4D97-AF65-F5344CB8AC3E}">
        <p14:creationId xmlns:p14="http://schemas.microsoft.com/office/powerpoint/2010/main" val="1943882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Point with Phone">
    <p:bg>
      <p:bgPr>
        <a:solidFill>
          <a:srgbClr val="CDE9FB"/>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18A476F-B913-4C08-B0CB-914ED710E5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20487" y="925642"/>
            <a:ext cx="2438063" cy="5155108"/>
          </a:xfrm>
          <a:prstGeom prst="rect">
            <a:avLst/>
          </a:prstGeom>
        </p:spPr>
      </p:pic>
      <p:sp>
        <p:nvSpPr>
          <p:cNvPr id="4" name="Picture Placeholder 10">
            <a:extLst>
              <a:ext uri="{FF2B5EF4-FFF2-40B4-BE49-F238E27FC236}">
                <a16:creationId xmlns:a16="http://schemas.microsoft.com/office/drawing/2014/main" id="{3B2C5172-6FC4-4FE7-AB90-EC4CB6324350}"/>
              </a:ext>
            </a:extLst>
          </p:cNvPr>
          <p:cNvSpPr>
            <a:spLocks noGrp="1"/>
          </p:cNvSpPr>
          <p:nvPr>
            <p:ph type="pic" sz="quarter" idx="10" hasCustomPrompt="1"/>
          </p:nvPr>
        </p:nvSpPr>
        <p:spPr>
          <a:xfrm>
            <a:off x="9020331" y="1436851"/>
            <a:ext cx="2233781" cy="4132100"/>
          </a:xfrm>
        </p:spPr>
        <p:txBody>
          <a:bodyPr/>
          <a:lstStyle>
            <a:lvl1pPr algn="ctr">
              <a:defRPr/>
            </a:lvl1pPr>
          </a:lstStyle>
          <a:p>
            <a:r>
              <a:rPr lang="en-US"/>
              <a:t>Click icon to insert screenshot</a:t>
            </a:r>
          </a:p>
        </p:txBody>
      </p:sp>
      <p:sp>
        <p:nvSpPr>
          <p:cNvPr id="5" name="Text Placeholder 3">
            <a:extLst>
              <a:ext uri="{FF2B5EF4-FFF2-40B4-BE49-F238E27FC236}">
                <a16:creationId xmlns:a16="http://schemas.microsoft.com/office/drawing/2014/main" id="{DBEAAC75-C301-4D2F-9F27-B30755D73AEA}"/>
              </a:ext>
            </a:extLst>
          </p:cNvPr>
          <p:cNvSpPr>
            <a:spLocks noGrp="1"/>
          </p:cNvSpPr>
          <p:nvPr>
            <p:ph type="body" sz="quarter" idx="11" hasCustomPrompt="1"/>
          </p:nvPr>
        </p:nvSpPr>
        <p:spPr>
          <a:xfrm>
            <a:off x="756070" y="4338172"/>
            <a:ext cx="2239617" cy="479019"/>
          </a:xfrm>
        </p:spPr>
        <p:txBody>
          <a:bodyPr/>
          <a:lstStyle>
            <a:lvl1pPr>
              <a:defRPr sz="1800" b="1">
                <a:solidFill>
                  <a:schemeClr val="tx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6" name="Text Placeholder 6">
            <a:extLst>
              <a:ext uri="{FF2B5EF4-FFF2-40B4-BE49-F238E27FC236}">
                <a16:creationId xmlns:a16="http://schemas.microsoft.com/office/drawing/2014/main" id="{7A5C2C0C-79FD-4108-8FA0-183B9BD6F2F9}"/>
              </a:ext>
            </a:extLst>
          </p:cNvPr>
          <p:cNvSpPr>
            <a:spLocks noGrp="1"/>
          </p:cNvSpPr>
          <p:nvPr>
            <p:ph type="body" sz="quarter" idx="12" hasCustomPrompt="1"/>
          </p:nvPr>
        </p:nvSpPr>
        <p:spPr>
          <a:xfrm>
            <a:off x="756070" y="4684759"/>
            <a:ext cx="2239617" cy="801641"/>
          </a:xfrm>
        </p:spPr>
        <p:txBody>
          <a:bodyPr/>
          <a:lstStyle>
            <a:lvl1pPr>
              <a:spcAft>
                <a:spcPts val="600"/>
              </a:spcAft>
              <a:defRPr sz="1800">
                <a:solidFill>
                  <a:schemeClr val="tx2"/>
                </a:solidFill>
              </a:defRPr>
            </a:lvl1pPr>
            <a:lvl2pPr>
              <a:spcAft>
                <a:spcPts val="600"/>
              </a:spcAft>
              <a:defRPr sz="1600">
                <a:solidFill>
                  <a:schemeClr val="tx2"/>
                </a:solidFill>
              </a:defRPr>
            </a:lvl2pPr>
            <a:lvl3pPr>
              <a:spcAft>
                <a:spcPts val="600"/>
              </a:spcAft>
              <a:defRPr sz="1400">
                <a:solidFill>
                  <a:schemeClr val="tx2"/>
                </a:solidFill>
              </a:defRPr>
            </a:lvl3pPr>
            <a:lvl4pPr>
              <a:spcAft>
                <a:spcPts val="600"/>
              </a:spcAft>
              <a:defRPr sz="1200">
                <a:solidFill>
                  <a:schemeClr val="tx2"/>
                </a:solidFill>
              </a:defRPr>
            </a:lvl4pPr>
            <a:lvl5pPr>
              <a:spcAft>
                <a:spcPts val="600"/>
              </a:spcAft>
              <a:defRPr sz="11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E171A731-BBE1-4D01-AA8F-458C02B6EFD3}"/>
              </a:ext>
            </a:extLst>
          </p:cNvPr>
          <p:cNvSpPr>
            <a:spLocks noGrp="1"/>
          </p:cNvSpPr>
          <p:nvPr>
            <p:ph type="body" sz="quarter" idx="13" hasCustomPrompt="1"/>
          </p:nvPr>
        </p:nvSpPr>
        <p:spPr>
          <a:xfrm>
            <a:off x="3508056" y="4338172"/>
            <a:ext cx="2239617" cy="479019"/>
          </a:xfrm>
        </p:spPr>
        <p:txBody>
          <a:bodyPr/>
          <a:lstStyle>
            <a:lvl1pPr>
              <a:defRPr sz="1800" b="1">
                <a:solidFill>
                  <a:schemeClr val="tx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8" name="Text Placeholder 6">
            <a:extLst>
              <a:ext uri="{FF2B5EF4-FFF2-40B4-BE49-F238E27FC236}">
                <a16:creationId xmlns:a16="http://schemas.microsoft.com/office/drawing/2014/main" id="{FAAEA638-296B-4044-8D1C-5A2A1C45CB51}"/>
              </a:ext>
            </a:extLst>
          </p:cNvPr>
          <p:cNvSpPr>
            <a:spLocks noGrp="1"/>
          </p:cNvSpPr>
          <p:nvPr>
            <p:ph type="body" sz="quarter" idx="14" hasCustomPrompt="1"/>
          </p:nvPr>
        </p:nvSpPr>
        <p:spPr>
          <a:xfrm>
            <a:off x="3508057" y="4684759"/>
            <a:ext cx="2239617" cy="801641"/>
          </a:xfrm>
        </p:spPr>
        <p:txBody>
          <a:bodyPr/>
          <a:lstStyle>
            <a:lvl1pPr>
              <a:spcAft>
                <a:spcPts val="600"/>
              </a:spcAft>
              <a:defRPr sz="1800">
                <a:solidFill>
                  <a:schemeClr val="tx2"/>
                </a:solidFill>
              </a:defRPr>
            </a:lvl1pPr>
            <a:lvl2pPr>
              <a:spcAft>
                <a:spcPts val="600"/>
              </a:spcAft>
              <a:defRPr sz="1600">
                <a:solidFill>
                  <a:schemeClr val="tx2"/>
                </a:solidFill>
              </a:defRPr>
            </a:lvl2pPr>
            <a:lvl3pPr>
              <a:spcAft>
                <a:spcPts val="600"/>
              </a:spcAft>
              <a:defRPr sz="1400">
                <a:solidFill>
                  <a:schemeClr val="tx2"/>
                </a:solidFill>
              </a:defRPr>
            </a:lvl3pPr>
            <a:lvl4pPr>
              <a:spcAft>
                <a:spcPts val="600"/>
              </a:spcAft>
              <a:defRPr sz="1200">
                <a:solidFill>
                  <a:schemeClr val="tx2"/>
                </a:solidFill>
              </a:defRPr>
            </a:lvl4pPr>
            <a:lvl5pPr>
              <a:spcAft>
                <a:spcPts val="600"/>
              </a:spcAft>
              <a:defRPr sz="11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F983B444-CB3E-4E0F-BD2E-2775A65CD00F}"/>
              </a:ext>
            </a:extLst>
          </p:cNvPr>
          <p:cNvSpPr>
            <a:spLocks noGrp="1"/>
          </p:cNvSpPr>
          <p:nvPr>
            <p:ph type="body" sz="quarter" idx="15" hasCustomPrompt="1"/>
          </p:nvPr>
        </p:nvSpPr>
        <p:spPr>
          <a:xfrm>
            <a:off x="6200773" y="4338172"/>
            <a:ext cx="2239617" cy="479019"/>
          </a:xfrm>
        </p:spPr>
        <p:txBody>
          <a:bodyPr/>
          <a:lstStyle>
            <a:lvl1pPr>
              <a:defRPr sz="1800" b="1">
                <a:solidFill>
                  <a:schemeClr val="tx2"/>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12" name="Text Placeholder 6">
            <a:extLst>
              <a:ext uri="{FF2B5EF4-FFF2-40B4-BE49-F238E27FC236}">
                <a16:creationId xmlns:a16="http://schemas.microsoft.com/office/drawing/2014/main" id="{165A9D68-58B2-4291-8915-CEF872C78F25}"/>
              </a:ext>
            </a:extLst>
          </p:cNvPr>
          <p:cNvSpPr>
            <a:spLocks noGrp="1"/>
          </p:cNvSpPr>
          <p:nvPr>
            <p:ph type="body" sz="quarter" idx="16" hasCustomPrompt="1"/>
          </p:nvPr>
        </p:nvSpPr>
        <p:spPr>
          <a:xfrm>
            <a:off x="6200774" y="4684759"/>
            <a:ext cx="2239617" cy="801641"/>
          </a:xfrm>
        </p:spPr>
        <p:txBody>
          <a:bodyPr/>
          <a:lstStyle>
            <a:lvl1pPr>
              <a:spcAft>
                <a:spcPts val="600"/>
              </a:spcAft>
              <a:defRPr sz="1800">
                <a:solidFill>
                  <a:schemeClr val="tx2"/>
                </a:solidFill>
              </a:defRPr>
            </a:lvl1pPr>
            <a:lvl2pPr>
              <a:spcAft>
                <a:spcPts val="600"/>
              </a:spcAft>
              <a:defRPr sz="1600">
                <a:solidFill>
                  <a:schemeClr val="tx2"/>
                </a:solidFill>
              </a:defRPr>
            </a:lvl2pPr>
            <a:lvl3pPr>
              <a:spcAft>
                <a:spcPts val="600"/>
              </a:spcAft>
              <a:defRPr sz="1400">
                <a:solidFill>
                  <a:schemeClr val="tx2"/>
                </a:solidFill>
              </a:defRPr>
            </a:lvl3pPr>
            <a:lvl4pPr>
              <a:spcAft>
                <a:spcPts val="600"/>
              </a:spcAft>
              <a:defRPr sz="1200">
                <a:solidFill>
                  <a:schemeClr val="tx2"/>
                </a:solidFill>
              </a:defRPr>
            </a:lvl4pPr>
            <a:lvl5pPr>
              <a:spcAft>
                <a:spcPts val="600"/>
              </a:spcAft>
              <a:defRPr sz="1100">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3" name="Text Placeholder 14">
            <a:extLst>
              <a:ext uri="{FF2B5EF4-FFF2-40B4-BE49-F238E27FC236}">
                <a16:creationId xmlns:a16="http://schemas.microsoft.com/office/drawing/2014/main" id="{55BF4555-F6F0-4E47-9837-084CCE106F39}"/>
              </a:ext>
            </a:extLst>
          </p:cNvPr>
          <p:cNvSpPr>
            <a:spLocks noGrp="1"/>
          </p:cNvSpPr>
          <p:nvPr>
            <p:ph type="body" sz="quarter" idx="18" hasCustomPrompt="1"/>
          </p:nvPr>
        </p:nvSpPr>
        <p:spPr>
          <a:xfrm>
            <a:off x="3344065" y="3362249"/>
            <a:ext cx="10800" cy="2412000"/>
          </a:xfrm>
          <a:solidFill>
            <a:srgbClr val="CCCCCC"/>
          </a:solidFill>
        </p:spPr>
        <p:txBody>
          <a:bodyPr/>
          <a:lstStyle>
            <a:lvl1pPr>
              <a:defRPr/>
            </a:lvl1pPr>
          </a:lstStyle>
          <a:p>
            <a:pPr lvl="0"/>
            <a:r>
              <a:rPr lang="en-US"/>
              <a:t> </a:t>
            </a:r>
          </a:p>
        </p:txBody>
      </p:sp>
      <p:sp>
        <p:nvSpPr>
          <p:cNvPr id="14" name="Text Placeholder 14">
            <a:extLst>
              <a:ext uri="{FF2B5EF4-FFF2-40B4-BE49-F238E27FC236}">
                <a16:creationId xmlns:a16="http://schemas.microsoft.com/office/drawing/2014/main" id="{8B9206B1-2696-4247-B684-E2E98ED0928B}"/>
              </a:ext>
            </a:extLst>
          </p:cNvPr>
          <p:cNvSpPr>
            <a:spLocks noGrp="1"/>
          </p:cNvSpPr>
          <p:nvPr>
            <p:ph type="body" sz="quarter" idx="19" hasCustomPrompt="1"/>
          </p:nvPr>
        </p:nvSpPr>
        <p:spPr>
          <a:xfrm>
            <a:off x="6089187" y="3362249"/>
            <a:ext cx="10800" cy="2412000"/>
          </a:xfrm>
          <a:solidFill>
            <a:srgbClr val="CCCCCC"/>
          </a:solidFill>
        </p:spPr>
        <p:txBody>
          <a:bodyPr/>
          <a:lstStyle>
            <a:lvl1pPr>
              <a:defRPr/>
            </a:lvl1pPr>
          </a:lstStyle>
          <a:p>
            <a:pPr lvl="0"/>
            <a:r>
              <a:rPr lang="en-US"/>
              <a:t> </a:t>
            </a:r>
          </a:p>
        </p:txBody>
      </p:sp>
      <p:sp>
        <p:nvSpPr>
          <p:cNvPr id="23" name="Picture Placeholder 22">
            <a:extLst>
              <a:ext uri="{FF2B5EF4-FFF2-40B4-BE49-F238E27FC236}">
                <a16:creationId xmlns:a16="http://schemas.microsoft.com/office/drawing/2014/main" id="{6A4A0735-FB6F-4B03-B6A6-5D61F20DF7F0}"/>
              </a:ext>
            </a:extLst>
          </p:cNvPr>
          <p:cNvSpPr>
            <a:spLocks noGrp="1"/>
          </p:cNvSpPr>
          <p:nvPr>
            <p:ph type="pic" sz="quarter" idx="20" hasCustomPrompt="1"/>
          </p:nvPr>
        </p:nvSpPr>
        <p:spPr>
          <a:xfrm>
            <a:off x="850383" y="3459956"/>
            <a:ext cx="611915" cy="595313"/>
          </a:xfrm>
        </p:spPr>
        <p:txBody>
          <a:bodyPr/>
          <a:lstStyle>
            <a:lvl1pPr algn="ctr">
              <a:defRPr/>
            </a:lvl1pPr>
          </a:lstStyle>
          <a:p>
            <a:r>
              <a:rPr lang="en-US"/>
              <a:t>Icon</a:t>
            </a:r>
          </a:p>
        </p:txBody>
      </p:sp>
      <p:sp>
        <p:nvSpPr>
          <p:cNvPr id="24" name="Picture Placeholder 22">
            <a:extLst>
              <a:ext uri="{FF2B5EF4-FFF2-40B4-BE49-F238E27FC236}">
                <a16:creationId xmlns:a16="http://schemas.microsoft.com/office/drawing/2014/main" id="{9DF00EE8-C939-431D-A108-DCD30DEF496A}"/>
              </a:ext>
            </a:extLst>
          </p:cNvPr>
          <p:cNvSpPr>
            <a:spLocks noGrp="1"/>
          </p:cNvSpPr>
          <p:nvPr>
            <p:ph type="pic" sz="quarter" idx="21" hasCustomPrompt="1"/>
          </p:nvPr>
        </p:nvSpPr>
        <p:spPr>
          <a:xfrm>
            <a:off x="3611887" y="3458570"/>
            <a:ext cx="611915" cy="595313"/>
          </a:xfrm>
        </p:spPr>
        <p:txBody>
          <a:bodyPr/>
          <a:lstStyle>
            <a:lvl1pPr algn="ctr">
              <a:defRPr/>
            </a:lvl1pPr>
          </a:lstStyle>
          <a:p>
            <a:r>
              <a:rPr lang="en-US"/>
              <a:t>Icon</a:t>
            </a:r>
          </a:p>
        </p:txBody>
      </p:sp>
      <p:sp>
        <p:nvSpPr>
          <p:cNvPr id="25" name="Picture Placeholder 22">
            <a:extLst>
              <a:ext uri="{FF2B5EF4-FFF2-40B4-BE49-F238E27FC236}">
                <a16:creationId xmlns:a16="http://schemas.microsoft.com/office/drawing/2014/main" id="{E8907E78-6B35-41DD-929D-E9C0A9FDF781}"/>
              </a:ext>
            </a:extLst>
          </p:cNvPr>
          <p:cNvSpPr>
            <a:spLocks noGrp="1"/>
          </p:cNvSpPr>
          <p:nvPr>
            <p:ph type="pic" sz="quarter" idx="22" hasCustomPrompt="1"/>
          </p:nvPr>
        </p:nvSpPr>
        <p:spPr>
          <a:xfrm>
            <a:off x="6310562" y="3443342"/>
            <a:ext cx="611915" cy="595313"/>
          </a:xfrm>
        </p:spPr>
        <p:txBody>
          <a:bodyPr/>
          <a:lstStyle>
            <a:lvl1pPr algn="ctr">
              <a:defRPr/>
            </a:lvl1pPr>
          </a:lstStyle>
          <a:p>
            <a:r>
              <a:rPr lang="en-US"/>
              <a:t>Icon</a:t>
            </a:r>
          </a:p>
        </p:txBody>
      </p:sp>
      <p:sp>
        <p:nvSpPr>
          <p:cNvPr id="34" name="Footer Placeholder 4">
            <a:extLst>
              <a:ext uri="{FF2B5EF4-FFF2-40B4-BE49-F238E27FC236}">
                <a16:creationId xmlns:a16="http://schemas.microsoft.com/office/drawing/2014/main" id="{D7442C8F-92D3-B240-A19E-0C85A1B6484A}"/>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5" name="Slide Number Placeholder 5">
            <a:extLst>
              <a:ext uri="{FF2B5EF4-FFF2-40B4-BE49-F238E27FC236}">
                <a16:creationId xmlns:a16="http://schemas.microsoft.com/office/drawing/2014/main" id="{AAB14CC0-8173-6B40-BAB1-6867F4F8C12B}"/>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6" name="Title 2">
            <a:extLst>
              <a:ext uri="{FF2B5EF4-FFF2-40B4-BE49-F238E27FC236}">
                <a16:creationId xmlns:a16="http://schemas.microsoft.com/office/drawing/2014/main" id="{8A75EB7B-F079-424C-83BC-D0414E5A222E}"/>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28936478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ne with 4 Points">
    <p:bg>
      <p:bgPr>
        <a:solidFill>
          <a:srgbClr val="F2F2F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31A3CEE-03F6-450D-9B11-25A5679634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4711" y="925642"/>
            <a:ext cx="2438063" cy="5155108"/>
          </a:xfrm>
          <a:prstGeom prst="rect">
            <a:avLst/>
          </a:prstGeom>
        </p:spPr>
      </p:pic>
      <p:sp>
        <p:nvSpPr>
          <p:cNvPr id="13" name="Picture Placeholder 10">
            <a:extLst>
              <a:ext uri="{FF2B5EF4-FFF2-40B4-BE49-F238E27FC236}">
                <a16:creationId xmlns:a16="http://schemas.microsoft.com/office/drawing/2014/main" id="{CE1B34DC-4372-4C5B-9C02-D20890FA2DCB}"/>
              </a:ext>
            </a:extLst>
          </p:cNvPr>
          <p:cNvSpPr>
            <a:spLocks noGrp="1"/>
          </p:cNvSpPr>
          <p:nvPr>
            <p:ph type="pic" sz="quarter" idx="10" hasCustomPrompt="1"/>
          </p:nvPr>
        </p:nvSpPr>
        <p:spPr>
          <a:xfrm>
            <a:off x="6004555" y="1436851"/>
            <a:ext cx="2233781" cy="4132100"/>
          </a:xfrm>
        </p:spPr>
        <p:txBody>
          <a:bodyPr/>
          <a:lstStyle>
            <a:lvl1pPr algn="ctr">
              <a:defRPr/>
            </a:lvl1pPr>
          </a:lstStyle>
          <a:p>
            <a:r>
              <a:rPr lang="en-US"/>
              <a:t>Click icon to insert screenshot</a:t>
            </a:r>
          </a:p>
        </p:txBody>
      </p:sp>
      <p:sp>
        <p:nvSpPr>
          <p:cNvPr id="10" name="Text Placeholder 9">
            <a:extLst>
              <a:ext uri="{FF2B5EF4-FFF2-40B4-BE49-F238E27FC236}">
                <a16:creationId xmlns:a16="http://schemas.microsoft.com/office/drawing/2014/main" id="{D3ACC747-3CA4-4E96-9D5B-483708A6D11E}"/>
              </a:ext>
            </a:extLst>
          </p:cNvPr>
          <p:cNvSpPr>
            <a:spLocks noGrp="1"/>
          </p:cNvSpPr>
          <p:nvPr>
            <p:ph type="body" sz="quarter" idx="11" hasCustomPrompt="1"/>
          </p:nvPr>
        </p:nvSpPr>
        <p:spPr>
          <a:xfrm>
            <a:off x="8761230" y="1332113"/>
            <a:ext cx="649678" cy="305808"/>
          </a:xfrm>
        </p:spPr>
        <p:txBody>
          <a:bodyPr/>
          <a:lstStyle>
            <a:lvl1pPr>
              <a:defRPr b="1"/>
            </a:lvl1pPr>
          </a:lstStyle>
          <a:p>
            <a:pPr lvl="0"/>
            <a:r>
              <a:rPr lang="en-US"/>
              <a:t>01</a:t>
            </a:r>
          </a:p>
        </p:txBody>
      </p:sp>
      <p:sp>
        <p:nvSpPr>
          <p:cNvPr id="32" name="Text Placeholder 31">
            <a:extLst>
              <a:ext uri="{FF2B5EF4-FFF2-40B4-BE49-F238E27FC236}">
                <a16:creationId xmlns:a16="http://schemas.microsoft.com/office/drawing/2014/main" id="{3C4F4B68-AC54-46B6-8FB0-13B99DF1BAD3}"/>
              </a:ext>
            </a:extLst>
          </p:cNvPr>
          <p:cNvSpPr>
            <a:spLocks noGrp="1"/>
          </p:cNvSpPr>
          <p:nvPr>
            <p:ph type="body" sz="quarter" idx="12" hasCustomPrompt="1"/>
          </p:nvPr>
        </p:nvSpPr>
        <p:spPr>
          <a:xfrm>
            <a:off x="8761230" y="1630280"/>
            <a:ext cx="2615430" cy="69888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33" name="Text Placeholder 9">
            <a:extLst>
              <a:ext uri="{FF2B5EF4-FFF2-40B4-BE49-F238E27FC236}">
                <a16:creationId xmlns:a16="http://schemas.microsoft.com/office/drawing/2014/main" id="{BD2B5665-B616-40DD-B145-79F7180CD847}"/>
              </a:ext>
            </a:extLst>
          </p:cNvPr>
          <p:cNvSpPr>
            <a:spLocks noGrp="1"/>
          </p:cNvSpPr>
          <p:nvPr>
            <p:ph type="body" sz="quarter" idx="13" hasCustomPrompt="1"/>
          </p:nvPr>
        </p:nvSpPr>
        <p:spPr>
          <a:xfrm>
            <a:off x="8761230" y="2546317"/>
            <a:ext cx="649678" cy="305808"/>
          </a:xfrm>
        </p:spPr>
        <p:txBody>
          <a:bodyPr/>
          <a:lstStyle>
            <a:lvl1pPr>
              <a:defRPr b="1"/>
            </a:lvl1pPr>
          </a:lstStyle>
          <a:p>
            <a:pPr lvl="0"/>
            <a:r>
              <a:rPr lang="en-US"/>
              <a:t>02</a:t>
            </a:r>
          </a:p>
        </p:txBody>
      </p:sp>
      <p:sp>
        <p:nvSpPr>
          <p:cNvPr id="34" name="Text Placeholder 31">
            <a:extLst>
              <a:ext uri="{FF2B5EF4-FFF2-40B4-BE49-F238E27FC236}">
                <a16:creationId xmlns:a16="http://schemas.microsoft.com/office/drawing/2014/main" id="{D55062BA-35E1-4248-BC7D-43C57181C9C4}"/>
              </a:ext>
            </a:extLst>
          </p:cNvPr>
          <p:cNvSpPr>
            <a:spLocks noGrp="1"/>
          </p:cNvSpPr>
          <p:nvPr>
            <p:ph type="body" sz="quarter" idx="14" hasCustomPrompt="1"/>
          </p:nvPr>
        </p:nvSpPr>
        <p:spPr>
          <a:xfrm>
            <a:off x="8761230" y="2857097"/>
            <a:ext cx="2615430" cy="69888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35" name="Text Placeholder 9">
            <a:extLst>
              <a:ext uri="{FF2B5EF4-FFF2-40B4-BE49-F238E27FC236}">
                <a16:creationId xmlns:a16="http://schemas.microsoft.com/office/drawing/2014/main" id="{73BC0FF8-ACC3-4D89-A937-7B749789DED0}"/>
              </a:ext>
            </a:extLst>
          </p:cNvPr>
          <p:cNvSpPr>
            <a:spLocks noGrp="1"/>
          </p:cNvSpPr>
          <p:nvPr>
            <p:ph type="body" sz="quarter" idx="15" hasCustomPrompt="1"/>
          </p:nvPr>
        </p:nvSpPr>
        <p:spPr>
          <a:xfrm>
            <a:off x="8761230" y="3766827"/>
            <a:ext cx="649678" cy="305808"/>
          </a:xfrm>
        </p:spPr>
        <p:txBody>
          <a:bodyPr/>
          <a:lstStyle>
            <a:lvl1pPr>
              <a:defRPr b="1"/>
            </a:lvl1pPr>
          </a:lstStyle>
          <a:p>
            <a:pPr lvl="0"/>
            <a:r>
              <a:rPr lang="en-US"/>
              <a:t>03</a:t>
            </a:r>
          </a:p>
        </p:txBody>
      </p:sp>
      <p:sp>
        <p:nvSpPr>
          <p:cNvPr id="36" name="Text Placeholder 31">
            <a:extLst>
              <a:ext uri="{FF2B5EF4-FFF2-40B4-BE49-F238E27FC236}">
                <a16:creationId xmlns:a16="http://schemas.microsoft.com/office/drawing/2014/main" id="{D88DE0D2-3BA5-4238-8D7C-41DD0B6BAF52}"/>
              </a:ext>
            </a:extLst>
          </p:cNvPr>
          <p:cNvSpPr>
            <a:spLocks noGrp="1"/>
          </p:cNvSpPr>
          <p:nvPr>
            <p:ph type="body" sz="quarter" idx="16" hasCustomPrompt="1"/>
          </p:nvPr>
        </p:nvSpPr>
        <p:spPr>
          <a:xfrm>
            <a:off x="8761230" y="4064997"/>
            <a:ext cx="2615430" cy="69888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37" name="Text Placeholder 9">
            <a:extLst>
              <a:ext uri="{FF2B5EF4-FFF2-40B4-BE49-F238E27FC236}">
                <a16:creationId xmlns:a16="http://schemas.microsoft.com/office/drawing/2014/main" id="{93D1E8B2-09ED-4658-ACD1-737B05D31797}"/>
              </a:ext>
            </a:extLst>
          </p:cNvPr>
          <p:cNvSpPr>
            <a:spLocks noGrp="1"/>
          </p:cNvSpPr>
          <p:nvPr>
            <p:ph type="body" sz="quarter" idx="17" hasCustomPrompt="1"/>
          </p:nvPr>
        </p:nvSpPr>
        <p:spPr>
          <a:xfrm>
            <a:off x="8761231" y="4981031"/>
            <a:ext cx="649678" cy="305808"/>
          </a:xfrm>
        </p:spPr>
        <p:txBody>
          <a:bodyPr/>
          <a:lstStyle>
            <a:lvl1pPr>
              <a:defRPr b="1"/>
            </a:lvl1pPr>
          </a:lstStyle>
          <a:p>
            <a:pPr lvl="0"/>
            <a:r>
              <a:rPr lang="en-US"/>
              <a:t>04</a:t>
            </a:r>
          </a:p>
        </p:txBody>
      </p:sp>
      <p:sp>
        <p:nvSpPr>
          <p:cNvPr id="38" name="Text Placeholder 31">
            <a:extLst>
              <a:ext uri="{FF2B5EF4-FFF2-40B4-BE49-F238E27FC236}">
                <a16:creationId xmlns:a16="http://schemas.microsoft.com/office/drawing/2014/main" id="{74186232-9F33-4D9E-8426-59DA198FD8F9}"/>
              </a:ext>
            </a:extLst>
          </p:cNvPr>
          <p:cNvSpPr>
            <a:spLocks noGrp="1"/>
          </p:cNvSpPr>
          <p:nvPr>
            <p:ph type="body" sz="quarter" idx="18" hasCustomPrompt="1"/>
          </p:nvPr>
        </p:nvSpPr>
        <p:spPr>
          <a:xfrm>
            <a:off x="8761231" y="5291813"/>
            <a:ext cx="2615430" cy="69888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28" name="Footer Placeholder 4">
            <a:extLst>
              <a:ext uri="{FF2B5EF4-FFF2-40B4-BE49-F238E27FC236}">
                <a16:creationId xmlns:a16="http://schemas.microsoft.com/office/drawing/2014/main" id="{5F78C377-5A10-B34E-A856-519E3841F825}"/>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9" name="Slide Number Placeholder 5">
            <a:extLst>
              <a:ext uri="{FF2B5EF4-FFF2-40B4-BE49-F238E27FC236}">
                <a16:creationId xmlns:a16="http://schemas.microsoft.com/office/drawing/2014/main" id="{0360946A-5823-E84C-BE3C-CA1B976095FD}"/>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0" name="Title 2">
            <a:extLst>
              <a:ext uri="{FF2B5EF4-FFF2-40B4-BE49-F238E27FC236}">
                <a16:creationId xmlns:a16="http://schemas.microsoft.com/office/drawing/2014/main" id="{A6DC3734-A4BA-B64D-AF36-80A80892F190}"/>
              </a:ext>
            </a:extLst>
          </p:cNvPr>
          <p:cNvSpPr>
            <a:spLocks noGrp="1"/>
          </p:cNvSpPr>
          <p:nvPr>
            <p:ph type="title" hasCustomPrompt="1"/>
          </p:nvPr>
        </p:nvSpPr>
        <p:spPr>
          <a:xfrm>
            <a:off x="696802" y="1406931"/>
            <a:ext cx="4535067" cy="1483141"/>
          </a:xfrm>
        </p:spPr>
        <p:txBody>
          <a:bodyPr/>
          <a:lstStyle>
            <a:lvl1pPr>
              <a:defRPr/>
            </a:lvl1pPr>
          </a:lstStyle>
          <a:p>
            <a:r>
              <a:rPr lang="en-US"/>
              <a:t>Enter title here</a:t>
            </a:r>
          </a:p>
        </p:txBody>
      </p:sp>
    </p:spTree>
    <p:extLst>
      <p:ext uri="{BB962C8B-B14F-4D97-AF65-F5344CB8AC3E}">
        <p14:creationId xmlns:p14="http://schemas.microsoft.com/office/powerpoint/2010/main" val="3541151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ne with Image">
    <p:bg>
      <p:bgPr>
        <a:solidFill>
          <a:srgbClr val="DCEDE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31A3CEE-03F6-450D-9B11-25A5679634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34400" y="925642"/>
            <a:ext cx="2438063" cy="5155108"/>
          </a:xfrm>
          <a:prstGeom prst="rect">
            <a:avLst/>
          </a:prstGeom>
        </p:spPr>
      </p:pic>
      <p:sp>
        <p:nvSpPr>
          <p:cNvPr id="13" name="Picture Placeholder 10">
            <a:extLst>
              <a:ext uri="{FF2B5EF4-FFF2-40B4-BE49-F238E27FC236}">
                <a16:creationId xmlns:a16="http://schemas.microsoft.com/office/drawing/2014/main" id="{CE1B34DC-4372-4C5B-9C02-D20890FA2DCB}"/>
              </a:ext>
            </a:extLst>
          </p:cNvPr>
          <p:cNvSpPr>
            <a:spLocks noGrp="1"/>
          </p:cNvSpPr>
          <p:nvPr>
            <p:ph type="pic" sz="quarter" idx="10" hasCustomPrompt="1"/>
          </p:nvPr>
        </p:nvSpPr>
        <p:spPr>
          <a:xfrm>
            <a:off x="8634244" y="1436851"/>
            <a:ext cx="2233781" cy="4132100"/>
          </a:xfrm>
        </p:spPr>
        <p:txBody>
          <a:bodyPr/>
          <a:lstStyle>
            <a:lvl1pPr algn="ctr">
              <a:defRPr/>
            </a:lvl1pPr>
          </a:lstStyle>
          <a:p>
            <a:r>
              <a:rPr lang="en-US"/>
              <a:t>Click icon to insert screenshot</a:t>
            </a:r>
          </a:p>
        </p:txBody>
      </p:sp>
      <p:sp>
        <p:nvSpPr>
          <p:cNvPr id="23" name="Footer Placeholder 4">
            <a:extLst>
              <a:ext uri="{FF2B5EF4-FFF2-40B4-BE49-F238E27FC236}">
                <a16:creationId xmlns:a16="http://schemas.microsoft.com/office/drawing/2014/main" id="{33FE4709-E490-F644-A5C8-42061FBC53BB}"/>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4" name="Slide Number Placeholder 5">
            <a:extLst>
              <a:ext uri="{FF2B5EF4-FFF2-40B4-BE49-F238E27FC236}">
                <a16:creationId xmlns:a16="http://schemas.microsoft.com/office/drawing/2014/main" id="{CCD9866E-79AD-E447-AA0F-7A9F6BC71A8F}"/>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5" name="Text Placeholder 3">
            <a:extLst>
              <a:ext uri="{FF2B5EF4-FFF2-40B4-BE49-F238E27FC236}">
                <a16:creationId xmlns:a16="http://schemas.microsoft.com/office/drawing/2014/main" id="{FBB29959-F727-EE4C-8EBA-57C5DEBE42B0}"/>
              </a:ext>
            </a:extLst>
          </p:cNvPr>
          <p:cNvSpPr>
            <a:spLocks noGrp="1"/>
          </p:cNvSpPr>
          <p:nvPr>
            <p:ph type="body" sz="quarter" idx="13" hasCustomPrompt="1"/>
          </p:nvPr>
        </p:nvSpPr>
        <p:spPr>
          <a:xfrm>
            <a:off x="839789" y="3091542"/>
            <a:ext cx="7206082" cy="2680607"/>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itle 2">
            <a:extLst>
              <a:ext uri="{FF2B5EF4-FFF2-40B4-BE49-F238E27FC236}">
                <a16:creationId xmlns:a16="http://schemas.microsoft.com/office/drawing/2014/main" id="{9C344436-FC21-BF4A-8FCE-703E40C401FB}"/>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1143849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ne with Video">
    <p:bg>
      <p:bgPr>
        <a:solidFill>
          <a:srgbClr val="F2F2F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31A3CEE-03F6-450D-9B11-25A5679634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34400" y="925642"/>
            <a:ext cx="2438063" cy="5155108"/>
          </a:xfrm>
          <a:prstGeom prst="rect">
            <a:avLst/>
          </a:prstGeom>
        </p:spPr>
      </p:pic>
      <p:sp>
        <p:nvSpPr>
          <p:cNvPr id="10" name="Media Placeholder 9">
            <a:extLst>
              <a:ext uri="{FF2B5EF4-FFF2-40B4-BE49-F238E27FC236}">
                <a16:creationId xmlns:a16="http://schemas.microsoft.com/office/drawing/2014/main" id="{D38B34BD-5383-4A90-9581-527F0E07B431}"/>
              </a:ext>
            </a:extLst>
          </p:cNvPr>
          <p:cNvSpPr>
            <a:spLocks noGrp="1"/>
          </p:cNvSpPr>
          <p:nvPr>
            <p:ph type="media" sz="quarter" idx="10" hasCustomPrompt="1"/>
          </p:nvPr>
        </p:nvSpPr>
        <p:spPr>
          <a:xfrm>
            <a:off x="8634868" y="1441922"/>
            <a:ext cx="2229982" cy="4127028"/>
          </a:xfrm>
        </p:spPr>
        <p:txBody>
          <a:bodyPr/>
          <a:lstStyle>
            <a:lvl1pPr algn="ctr">
              <a:defRPr/>
            </a:lvl1pPr>
          </a:lstStyle>
          <a:p>
            <a:r>
              <a:rPr lang="en-US"/>
              <a:t>Click icon to insert video</a:t>
            </a:r>
          </a:p>
        </p:txBody>
      </p:sp>
      <p:sp>
        <p:nvSpPr>
          <p:cNvPr id="26" name="Footer Placeholder 4">
            <a:extLst>
              <a:ext uri="{FF2B5EF4-FFF2-40B4-BE49-F238E27FC236}">
                <a16:creationId xmlns:a16="http://schemas.microsoft.com/office/drawing/2014/main" id="{B9F4D7D6-F066-B44D-B28B-16B84ED6536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7" name="Slide Number Placeholder 5">
            <a:extLst>
              <a:ext uri="{FF2B5EF4-FFF2-40B4-BE49-F238E27FC236}">
                <a16:creationId xmlns:a16="http://schemas.microsoft.com/office/drawing/2014/main" id="{C2EA9F5B-BAEB-DD4A-8814-A67DC8A9D6F5}"/>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9" name="Text Placeholder 3">
            <a:extLst>
              <a:ext uri="{FF2B5EF4-FFF2-40B4-BE49-F238E27FC236}">
                <a16:creationId xmlns:a16="http://schemas.microsoft.com/office/drawing/2014/main" id="{A70DC82C-FF0F-4C45-884A-3D06C7D40B96}"/>
              </a:ext>
            </a:extLst>
          </p:cNvPr>
          <p:cNvSpPr>
            <a:spLocks noGrp="1"/>
          </p:cNvSpPr>
          <p:nvPr>
            <p:ph type="body" sz="quarter" idx="13" hasCustomPrompt="1"/>
          </p:nvPr>
        </p:nvSpPr>
        <p:spPr>
          <a:xfrm>
            <a:off x="839789" y="2784444"/>
            <a:ext cx="7206082" cy="2987706"/>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itle 2">
            <a:extLst>
              <a:ext uri="{FF2B5EF4-FFF2-40B4-BE49-F238E27FC236}">
                <a16:creationId xmlns:a16="http://schemas.microsoft.com/office/drawing/2014/main" id="{5726B9AB-8DAC-F44E-88C2-ACEF4973DE9E}"/>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601592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x Phone">
    <p:bg>
      <p:bgPr>
        <a:solidFill>
          <a:srgbClr val="F2F2F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31A3CEE-03F6-450D-9B11-25A5679634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534400" y="925642"/>
            <a:ext cx="2438063" cy="5155108"/>
          </a:xfrm>
          <a:prstGeom prst="rect">
            <a:avLst/>
          </a:prstGeom>
        </p:spPr>
      </p:pic>
      <p:pic>
        <p:nvPicPr>
          <p:cNvPr id="11" name="Graphic 10">
            <a:extLst>
              <a:ext uri="{FF2B5EF4-FFF2-40B4-BE49-F238E27FC236}">
                <a16:creationId xmlns:a16="http://schemas.microsoft.com/office/drawing/2014/main" id="{9240B6FE-6273-48F4-9059-7ECA7C2712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59898" y="925642"/>
            <a:ext cx="2438063" cy="5155108"/>
          </a:xfrm>
          <a:prstGeom prst="rect">
            <a:avLst/>
          </a:prstGeom>
        </p:spPr>
      </p:pic>
      <p:sp>
        <p:nvSpPr>
          <p:cNvPr id="13" name="Content Placeholder 12">
            <a:extLst>
              <a:ext uri="{FF2B5EF4-FFF2-40B4-BE49-F238E27FC236}">
                <a16:creationId xmlns:a16="http://schemas.microsoft.com/office/drawing/2014/main" id="{5781F8DF-60AE-428C-A756-11A6BC96D647}"/>
              </a:ext>
            </a:extLst>
          </p:cNvPr>
          <p:cNvSpPr>
            <a:spLocks noGrp="1"/>
          </p:cNvSpPr>
          <p:nvPr>
            <p:ph sz="quarter" idx="10" hasCustomPrompt="1"/>
          </p:nvPr>
        </p:nvSpPr>
        <p:spPr>
          <a:xfrm>
            <a:off x="5562441" y="1441812"/>
            <a:ext cx="2233771" cy="4123169"/>
          </a:xfrm>
        </p:spPr>
        <p:txBody>
          <a:bodyPr/>
          <a:lstStyle>
            <a:lvl1pPr algn="ctr">
              <a:defRPr/>
            </a:lvl1pPr>
          </a:lstStyle>
          <a:p>
            <a:pPr lvl="0"/>
            <a:r>
              <a:rPr lang="en-US"/>
              <a:t>Click icons to insert image or video</a:t>
            </a:r>
          </a:p>
        </p:txBody>
      </p:sp>
      <p:sp>
        <p:nvSpPr>
          <p:cNvPr id="14" name="Content Placeholder 12">
            <a:extLst>
              <a:ext uri="{FF2B5EF4-FFF2-40B4-BE49-F238E27FC236}">
                <a16:creationId xmlns:a16="http://schemas.microsoft.com/office/drawing/2014/main" id="{8AF5EA88-CE76-40BF-98A6-165EABCA00CF}"/>
              </a:ext>
            </a:extLst>
          </p:cNvPr>
          <p:cNvSpPr>
            <a:spLocks noGrp="1"/>
          </p:cNvSpPr>
          <p:nvPr>
            <p:ph sz="quarter" idx="11" hasCustomPrompt="1"/>
          </p:nvPr>
        </p:nvSpPr>
        <p:spPr>
          <a:xfrm>
            <a:off x="8636545" y="1441812"/>
            <a:ext cx="2233771" cy="4123169"/>
          </a:xfrm>
        </p:spPr>
        <p:txBody>
          <a:bodyPr/>
          <a:lstStyle>
            <a:lvl1pPr algn="ctr">
              <a:defRPr/>
            </a:lvl1pPr>
          </a:lstStyle>
          <a:p>
            <a:pPr lvl="0"/>
            <a:r>
              <a:rPr lang="en-US"/>
              <a:t>Click icons to insert image or video</a:t>
            </a:r>
          </a:p>
        </p:txBody>
      </p:sp>
      <p:sp>
        <p:nvSpPr>
          <p:cNvPr id="34" name="Footer Placeholder 4">
            <a:extLst>
              <a:ext uri="{FF2B5EF4-FFF2-40B4-BE49-F238E27FC236}">
                <a16:creationId xmlns:a16="http://schemas.microsoft.com/office/drawing/2014/main" id="{9EE30578-E456-F04A-B6DF-F295F992F9D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5" name="Slide Number Placeholder 5">
            <a:extLst>
              <a:ext uri="{FF2B5EF4-FFF2-40B4-BE49-F238E27FC236}">
                <a16:creationId xmlns:a16="http://schemas.microsoft.com/office/drawing/2014/main" id="{FBB9E7D4-78D6-384F-A55A-739D6D7364B0}"/>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6" name="Title 2">
            <a:extLst>
              <a:ext uri="{FF2B5EF4-FFF2-40B4-BE49-F238E27FC236}">
                <a16:creationId xmlns:a16="http://schemas.microsoft.com/office/drawing/2014/main" id="{1B0505DA-EFBC-1543-850C-121090948311}"/>
              </a:ext>
            </a:extLst>
          </p:cNvPr>
          <p:cNvSpPr>
            <a:spLocks noGrp="1"/>
          </p:cNvSpPr>
          <p:nvPr>
            <p:ph type="title" hasCustomPrompt="1"/>
          </p:nvPr>
        </p:nvSpPr>
        <p:spPr>
          <a:xfrm>
            <a:off x="696802" y="1406931"/>
            <a:ext cx="4281598" cy="2407360"/>
          </a:xfrm>
        </p:spPr>
        <p:txBody>
          <a:bodyPr/>
          <a:lstStyle>
            <a:lvl1pPr>
              <a:defRPr/>
            </a:lvl1pPr>
          </a:lstStyle>
          <a:p>
            <a:r>
              <a:rPr lang="en-US"/>
              <a:t>Enter title here</a:t>
            </a:r>
          </a:p>
        </p:txBody>
      </p:sp>
    </p:spTree>
    <p:extLst>
      <p:ext uri="{BB962C8B-B14F-4D97-AF65-F5344CB8AC3E}">
        <p14:creationId xmlns:p14="http://schemas.microsoft.com/office/powerpoint/2010/main" val="1376952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ptop">
    <p:bg>
      <p:bgPr>
        <a:solidFill>
          <a:srgbClr val="CDE9FB"/>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B6FB453-09E6-4A45-B306-DE9D3BD5293B}"/>
              </a:ext>
            </a:extLst>
          </p:cNvPr>
          <p:cNvGrpSpPr/>
          <p:nvPr userDrawn="1"/>
        </p:nvGrpSpPr>
        <p:grpSpPr>
          <a:xfrm>
            <a:off x="922157" y="2740432"/>
            <a:ext cx="5897744" cy="3355579"/>
            <a:chOff x="5600700" y="1996429"/>
            <a:chExt cx="5918563" cy="3367424"/>
          </a:xfrm>
        </p:grpSpPr>
        <p:sp>
          <p:nvSpPr>
            <p:cNvPr id="7" name="Graphic 8">
              <a:extLst>
                <a:ext uri="{FF2B5EF4-FFF2-40B4-BE49-F238E27FC236}">
                  <a16:creationId xmlns:a16="http://schemas.microsoft.com/office/drawing/2014/main" id="{2C032ED5-AABD-4FF9-B1A5-1D0A99C46A9E}"/>
                </a:ext>
              </a:extLst>
            </p:cNvPr>
            <p:cNvSpPr/>
            <p:nvPr/>
          </p:nvSpPr>
          <p:spPr>
            <a:xfrm>
              <a:off x="5962504" y="1996429"/>
              <a:ext cx="5204311" cy="3061316"/>
            </a:xfrm>
            <a:prstGeom prst="roundRect">
              <a:avLst>
                <a:gd name="adj" fmla="val 5206"/>
              </a:avLst>
            </a:prstGeom>
            <a:solidFill>
              <a:schemeClr val="bg2"/>
            </a:solidFill>
            <a:ln w="13221" cap="flat">
              <a:noFill/>
              <a:prstDash val="solid"/>
              <a:miter/>
            </a:ln>
          </p:spPr>
          <p:txBody>
            <a:bodyPr rtlCol="0" anchor="ctr"/>
            <a:lstStyle/>
            <a:p>
              <a:endParaRPr lang="en-US" sz="7200"/>
            </a:p>
          </p:txBody>
        </p:sp>
        <p:sp>
          <p:nvSpPr>
            <p:cNvPr id="8" name="Graphic 8">
              <a:extLst>
                <a:ext uri="{FF2B5EF4-FFF2-40B4-BE49-F238E27FC236}">
                  <a16:creationId xmlns:a16="http://schemas.microsoft.com/office/drawing/2014/main" id="{CB551EF9-6E9C-417B-A23C-9D39913A7A2C}"/>
                </a:ext>
              </a:extLst>
            </p:cNvPr>
            <p:cNvSpPr/>
            <p:nvPr/>
          </p:nvSpPr>
          <p:spPr>
            <a:xfrm>
              <a:off x="5600700" y="5134213"/>
              <a:ext cx="5918563" cy="229640"/>
            </a:xfrm>
            <a:custGeom>
              <a:avLst/>
              <a:gdLst>
                <a:gd name="connsiteX0" fmla="*/ 6553496 w 6610579"/>
                <a:gd name="connsiteY0" fmla="*/ -98 h 256490"/>
                <a:gd name="connsiteX1" fmla="*/ 3682125 w 6610579"/>
                <a:gd name="connsiteY1" fmla="*/ -98 h 256490"/>
                <a:gd name="connsiteX2" fmla="*/ 3643651 w 6610579"/>
                <a:gd name="connsiteY2" fmla="*/ 38376 h 256490"/>
                <a:gd name="connsiteX3" fmla="*/ 3643651 w 6610579"/>
                <a:gd name="connsiteY3" fmla="*/ 38376 h 256490"/>
                <a:gd name="connsiteX4" fmla="*/ 3605178 w 6610579"/>
                <a:gd name="connsiteY4" fmla="*/ 76849 h 256490"/>
                <a:gd name="connsiteX5" fmla="*/ 3005202 w 6610579"/>
                <a:gd name="connsiteY5" fmla="*/ 76849 h 256490"/>
                <a:gd name="connsiteX6" fmla="*/ 2966728 w 6610579"/>
                <a:gd name="connsiteY6" fmla="*/ 38376 h 256490"/>
                <a:gd name="connsiteX7" fmla="*/ 2966728 w 6610579"/>
                <a:gd name="connsiteY7" fmla="*/ 38376 h 256490"/>
                <a:gd name="connsiteX8" fmla="*/ 2928254 w 6610579"/>
                <a:gd name="connsiteY8" fmla="*/ -98 h 256490"/>
                <a:gd name="connsiteX9" fmla="*/ 56883 w 6610579"/>
                <a:gd name="connsiteY9" fmla="*/ -98 h 256490"/>
                <a:gd name="connsiteX10" fmla="*/ -100 w 6610579"/>
                <a:gd name="connsiteY10" fmla="*/ 56885 h 256490"/>
                <a:gd name="connsiteX11" fmla="*/ -100 w 6610579"/>
                <a:gd name="connsiteY11" fmla="*/ 57018 h 256490"/>
                <a:gd name="connsiteX12" fmla="*/ -100 w 6610579"/>
                <a:gd name="connsiteY12" fmla="*/ 85443 h 256490"/>
                <a:gd name="connsiteX13" fmla="*/ 170850 w 6610579"/>
                <a:gd name="connsiteY13" fmla="*/ 256393 h 256490"/>
                <a:gd name="connsiteX14" fmla="*/ 6439530 w 6610579"/>
                <a:gd name="connsiteY14" fmla="*/ 256393 h 256490"/>
                <a:gd name="connsiteX15" fmla="*/ 6610479 w 6610579"/>
                <a:gd name="connsiteY15" fmla="*/ 85443 h 256490"/>
                <a:gd name="connsiteX16" fmla="*/ 6610479 w 6610579"/>
                <a:gd name="connsiteY16" fmla="*/ 57018 h 256490"/>
                <a:gd name="connsiteX17" fmla="*/ 6553628 w 6610579"/>
                <a:gd name="connsiteY17" fmla="*/ -98 h 256490"/>
                <a:gd name="connsiteX18" fmla="*/ 6553496 w 6610579"/>
                <a:gd name="connsiteY18" fmla="*/ -98 h 25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10579" h="256490">
                  <a:moveTo>
                    <a:pt x="6553496" y="-98"/>
                  </a:moveTo>
                  <a:lnTo>
                    <a:pt x="3682125" y="-98"/>
                  </a:lnTo>
                  <a:cubicBezTo>
                    <a:pt x="3660879" y="-98"/>
                    <a:pt x="3643651" y="17130"/>
                    <a:pt x="3643651" y="38376"/>
                  </a:cubicBezTo>
                  <a:lnTo>
                    <a:pt x="3643651" y="38376"/>
                  </a:lnTo>
                  <a:cubicBezTo>
                    <a:pt x="3643651" y="59622"/>
                    <a:pt x="3626424" y="76849"/>
                    <a:pt x="3605178" y="76849"/>
                  </a:cubicBezTo>
                  <a:lnTo>
                    <a:pt x="3005202" y="76849"/>
                  </a:lnTo>
                  <a:cubicBezTo>
                    <a:pt x="2983955" y="76849"/>
                    <a:pt x="2966728" y="59622"/>
                    <a:pt x="2966728" y="38376"/>
                  </a:cubicBezTo>
                  <a:lnTo>
                    <a:pt x="2966728" y="38376"/>
                  </a:lnTo>
                  <a:cubicBezTo>
                    <a:pt x="2966728" y="17130"/>
                    <a:pt x="2949501" y="-98"/>
                    <a:pt x="2928254" y="-98"/>
                  </a:cubicBezTo>
                  <a:lnTo>
                    <a:pt x="56883" y="-98"/>
                  </a:lnTo>
                  <a:cubicBezTo>
                    <a:pt x="25417" y="-98"/>
                    <a:pt x="-100" y="25419"/>
                    <a:pt x="-100" y="56885"/>
                  </a:cubicBezTo>
                  <a:cubicBezTo>
                    <a:pt x="-100" y="56925"/>
                    <a:pt x="-100" y="56978"/>
                    <a:pt x="-100" y="57018"/>
                  </a:cubicBezTo>
                  <a:lnTo>
                    <a:pt x="-100" y="85443"/>
                  </a:lnTo>
                  <a:cubicBezTo>
                    <a:pt x="-100" y="179855"/>
                    <a:pt x="76437" y="256393"/>
                    <a:pt x="170850" y="256393"/>
                  </a:cubicBezTo>
                  <a:lnTo>
                    <a:pt x="6439530" y="256393"/>
                  </a:lnTo>
                  <a:cubicBezTo>
                    <a:pt x="6533942" y="256393"/>
                    <a:pt x="6610479" y="179855"/>
                    <a:pt x="6610479" y="85443"/>
                  </a:cubicBezTo>
                  <a:lnTo>
                    <a:pt x="6610479" y="57018"/>
                  </a:lnTo>
                  <a:cubicBezTo>
                    <a:pt x="6610545" y="25551"/>
                    <a:pt x="6585095" y="-18"/>
                    <a:pt x="6553628" y="-98"/>
                  </a:cubicBezTo>
                  <a:cubicBezTo>
                    <a:pt x="6553589" y="-98"/>
                    <a:pt x="6553536" y="-98"/>
                    <a:pt x="6553496" y="-98"/>
                  </a:cubicBezTo>
                  <a:close/>
                </a:path>
              </a:pathLst>
            </a:custGeom>
            <a:solidFill>
              <a:schemeClr val="bg2"/>
            </a:solidFill>
            <a:ln w="13221" cap="flat">
              <a:noFill/>
              <a:prstDash val="solid"/>
              <a:miter/>
            </a:ln>
          </p:spPr>
          <p:txBody>
            <a:bodyPr rtlCol="0" anchor="ctr"/>
            <a:lstStyle/>
            <a:p>
              <a:endParaRPr lang="en-US" sz="7200"/>
            </a:p>
          </p:txBody>
        </p:sp>
        <p:sp>
          <p:nvSpPr>
            <p:cNvPr id="9" name="Graphic 8">
              <a:extLst>
                <a:ext uri="{FF2B5EF4-FFF2-40B4-BE49-F238E27FC236}">
                  <a16:creationId xmlns:a16="http://schemas.microsoft.com/office/drawing/2014/main" id="{2CF873E7-3E69-4DB1-87C8-0B6FB9B39319}"/>
                </a:ext>
              </a:extLst>
            </p:cNvPr>
            <p:cNvSpPr/>
            <p:nvPr userDrawn="1"/>
          </p:nvSpPr>
          <p:spPr>
            <a:xfrm>
              <a:off x="6107209" y="2144057"/>
              <a:ext cx="4914900" cy="2766061"/>
            </a:xfrm>
            <a:prstGeom prst="roundRect">
              <a:avLst>
                <a:gd name="adj" fmla="val 5206"/>
              </a:avLst>
            </a:prstGeom>
            <a:solidFill>
              <a:srgbClr val="F0F0F0"/>
            </a:solidFill>
            <a:ln w="13221" cap="flat">
              <a:noFill/>
              <a:prstDash val="solid"/>
              <a:miter/>
            </a:ln>
          </p:spPr>
          <p:txBody>
            <a:bodyPr rtlCol="0" anchor="ctr"/>
            <a:lstStyle/>
            <a:p>
              <a:endParaRPr lang="en-US" sz="7200"/>
            </a:p>
          </p:txBody>
        </p:sp>
      </p:grpSp>
      <p:sp>
        <p:nvSpPr>
          <p:cNvPr id="16" name="Content Placeholder 15">
            <a:extLst>
              <a:ext uri="{FF2B5EF4-FFF2-40B4-BE49-F238E27FC236}">
                <a16:creationId xmlns:a16="http://schemas.microsoft.com/office/drawing/2014/main" id="{D2E56D69-9363-47BF-95F0-EFC97CD8E184}"/>
              </a:ext>
            </a:extLst>
          </p:cNvPr>
          <p:cNvSpPr>
            <a:spLocks noGrp="1"/>
          </p:cNvSpPr>
          <p:nvPr>
            <p:ph sz="quarter" idx="10" hasCustomPrompt="1"/>
          </p:nvPr>
        </p:nvSpPr>
        <p:spPr>
          <a:xfrm>
            <a:off x="1428666" y="2885946"/>
            <a:ext cx="4895830" cy="2756331"/>
          </a:xfrm>
          <a:prstGeom prst="roundRect">
            <a:avLst>
              <a:gd name="adj" fmla="val 5132"/>
            </a:avLst>
          </a:prstGeom>
          <a:noFill/>
        </p:spPr>
        <p:txBody>
          <a:bodyPr/>
          <a:lstStyle>
            <a:lvl1pPr algn="ctr">
              <a:defRPr/>
            </a:lvl1pPr>
          </a:lstStyle>
          <a:p>
            <a:pPr lvl="0"/>
            <a:r>
              <a:rPr lang="en-US"/>
              <a:t>Click icons to insert an image or video</a:t>
            </a:r>
          </a:p>
        </p:txBody>
      </p:sp>
      <p:sp>
        <p:nvSpPr>
          <p:cNvPr id="19" name="Picture Placeholder 8">
            <a:extLst>
              <a:ext uri="{FF2B5EF4-FFF2-40B4-BE49-F238E27FC236}">
                <a16:creationId xmlns:a16="http://schemas.microsoft.com/office/drawing/2014/main" id="{F6C662F1-8FB0-4FAB-90F2-B4D454D7DAB7}"/>
              </a:ext>
            </a:extLst>
          </p:cNvPr>
          <p:cNvSpPr>
            <a:spLocks noGrp="1"/>
          </p:cNvSpPr>
          <p:nvPr>
            <p:ph type="pic" sz="quarter" idx="11" hasCustomPrompt="1"/>
          </p:nvPr>
        </p:nvSpPr>
        <p:spPr>
          <a:xfrm>
            <a:off x="8162924" y="1028700"/>
            <a:ext cx="4029076" cy="5829300"/>
          </a:xfrm>
        </p:spPr>
        <p:txBody>
          <a:bodyPr/>
          <a:lstStyle>
            <a:lvl1pPr algn="ctr">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a:t>Click icon to insert illustration OR</a:t>
            </a:r>
            <a:br>
              <a:rPr lang="en-US"/>
            </a:br>
            <a:br>
              <a:rPr lang="en-US"/>
            </a:br>
            <a:r>
              <a:rPr lang="en-US"/>
              <a:t>Copy and paste an illustration into this placeholder from another slide</a:t>
            </a:r>
          </a:p>
          <a:p>
            <a:endParaRPr lang="en-US"/>
          </a:p>
        </p:txBody>
      </p:sp>
      <p:sp>
        <p:nvSpPr>
          <p:cNvPr id="52" name="Footer Placeholder 4">
            <a:extLst>
              <a:ext uri="{FF2B5EF4-FFF2-40B4-BE49-F238E27FC236}">
                <a16:creationId xmlns:a16="http://schemas.microsoft.com/office/drawing/2014/main" id="{9566F7B5-FD19-0547-BDB9-81F658D172ED}"/>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53" name="Slide Number Placeholder 5">
            <a:extLst>
              <a:ext uri="{FF2B5EF4-FFF2-40B4-BE49-F238E27FC236}">
                <a16:creationId xmlns:a16="http://schemas.microsoft.com/office/drawing/2014/main" id="{56D44A5E-C00C-394B-A34D-B3DFF8474E97}"/>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54" name="Title 2">
            <a:extLst>
              <a:ext uri="{FF2B5EF4-FFF2-40B4-BE49-F238E27FC236}">
                <a16:creationId xmlns:a16="http://schemas.microsoft.com/office/drawing/2014/main" id="{71C0DAB0-0106-2442-A445-5074590225FE}"/>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310082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Map">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ECA0-BEAD-4E7F-B0DB-6A1D8D0E8F83}"/>
              </a:ext>
            </a:extLst>
          </p:cNvPr>
          <p:cNvSpPr>
            <a:spLocks noGrp="1"/>
          </p:cNvSpPr>
          <p:nvPr>
            <p:ph type="title" hasCustomPrompt="1"/>
          </p:nvPr>
        </p:nvSpPr>
        <p:spPr>
          <a:xfrm>
            <a:off x="694382" y="611295"/>
            <a:ext cx="7315200" cy="1051560"/>
          </a:xfrm>
        </p:spPr>
        <p:txBody>
          <a:bodyPr/>
          <a:lstStyle>
            <a:lvl1pPr>
              <a:defRPr/>
            </a:lvl1pPr>
          </a:lstStyle>
          <a:p>
            <a:r>
              <a:rPr lang="en-US"/>
              <a:t>Enter title here</a:t>
            </a:r>
          </a:p>
        </p:txBody>
      </p:sp>
      <p:pic>
        <p:nvPicPr>
          <p:cNvPr id="4" name="Graphic 3">
            <a:extLst>
              <a:ext uri="{FF2B5EF4-FFF2-40B4-BE49-F238E27FC236}">
                <a16:creationId xmlns:a16="http://schemas.microsoft.com/office/drawing/2014/main" id="{0224B3BA-C3D5-42A3-AF67-3E78BEC670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52563" y="1690037"/>
            <a:ext cx="8778240" cy="4573602"/>
          </a:xfrm>
          <a:prstGeom prst="rect">
            <a:avLst/>
          </a:prstGeom>
        </p:spPr>
      </p:pic>
      <p:sp>
        <p:nvSpPr>
          <p:cNvPr id="10" name="Footer Placeholder 4">
            <a:extLst>
              <a:ext uri="{FF2B5EF4-FFF2-40B4-BE49-F238E27FC236}">
                <a16:creationId xmlns:a16="http://schemas.microsoft.com/office/drawing/2014/main" id="{C0806619-6DDD-4A48-BF16-EA2410C4ABEE}"/>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1" name="Slide Number Placeholder 5">
            <a:extLst>
              <a:ext uri="{FF2B5EF4-FFF2-40B4-BE49-F238E27FC236}">
                <a16:creationId xmlns:a16="http://schemas.microsoft.com/office/drawing/2014/main" id="{F0EEEED7-134F-FD43-A89C-7751D7677DF5}"/>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Tree>
    <p:extLst>
      <p:ext uri="{BB962C8B-B14F-4D97-AF65-F5344CB8AC3E}">
        <p14:creationId xmlns:p14="http://schemas.microsoft.com/office/powerpoint/2010/main" val="195929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77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2"/>
        </a:solidFill>
        <a:effectLst/>
      </p:bgPr>
    </p:bg>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38AA6E88-8335-4194-B796-9DE59E002709}"/>
              </a:ext>
            </a:extLst>
          </p:cNvPr>
          <p:cNvSpPr>
            <a:spLocks noGrp="1"/>
          </p:cNvSpPr>
          <p:nvPr>
            <p:ph type="tbl" sz="quarter" idx="10" hasCustomPrompt="1"/>
          </p:nvPr>
        </p:nvSpPr>
        <p:spPr>
          <a:xfrm>
            <a:off x="839788" y="1828800"/>
            <a:ext cx="10477499" cy="4570413"/>
          </a:xfrm>
        </p:spPr>
        <p:txBody>
          <a:bodyPr/>
          <a:lstStyle>
            <a:lvl1pPr algn="ctr">
              <a:defRPr/>
            </a:lvl1pPr>
          </a:lstStyle>
          <a:p>
            <a:r>
              <a:rPr lang="en-US"/>
              <a:t>Click icon to insert table</a:t>
            </a:r>
          </a:p>
        </p:txBody>
      </p:sp>
      <p:sp>
        <p:nvSpPr>
          <p:cNvPr id="10" name="Footer Placeholder 4">
            <a:extLst>
              <a:ext uri="{FF2B5EF4-FFF2-40B4-BE49-F238E27FC236}">
                <a16:creationId xmlns:a16="http://schemas.microsoft.com/office/drawing/2014/main" id="{A9550072-AD61-9243-85CE-203AF9CF90E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1" name="Slide Number Placeholder 5">
            <a:extLst>
              <a:ext uri="{FF2B5EF4-FFF2-40B4-BE49-F238E27FC236}">
                <a16:creationId xmlns:a16="http://schemas.microsoft.com/office/drawing/2014/main" id="{5B032F3B-D171-654B-9ED7-55E7C05DD000}"/>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2" name="Title 1">
            <a:extLst>
              <a:ext uri="{FF2B5EF4-FFF2-40B4-BE49-F238E27FC236}">
                <a16:creationId xmlns:a16="http://schemas.microsoft.com/office/drawing/2014/main" id="{CB476C0F-A281-054A-8736-CE0DBB734B52}"/>
              </a:ext>
            </a:extLst>
          </p:cNvPr>
          <p:cNvSpPr>
            <a:spLocks noGrp="1"/>
          </p:cNvSpPr>
          <p:nvPr>
            <p:ph type="title" hasCustomPrompt="1"/>
          </p:nvPr>
        </p:nvSpPr>
        <p:spPr>
          <a:xfrm>
            <a:off x="694382" y="611295"/>
            <a:ext cx="7315200" cy="1051560"/>
          </a:xfrm>
        </p:spPr>
        <p:txBody>
          <a:bodyPr/>
          <a:lstStyle>
            <a:lvl1pPr>
              <a:defRPr/>
            </a:lvl1pPr>
          </a:lstStyle>
          <a:p>
            <a:r>
              <a:rPr lang="en-US"/>
              <a:t>Enter title here</a:t>
            </a:r>
          </a:p>
        </p:txBody>
      </p:sp>
    </p:spTree>
    <p:extLst>
      <p:ext uri="{BB962C8B-B14F-4D97-AF65-F5344CB8AC3E}">
        <p14:creationId xmlns:p14="http://schemas.microsoft.com/office/powerpoint/2010/main" val="201100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129">
          <p15:clr>
            <a:srgbClr val="FBAE40"/>
          </p15:clr>
        </p15:guide>
        <p15:guide id="2" orient="horz" pos="77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2"/>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6799107B-4981-4B01-B757-A0E1DF41EA4C}"/>
              </a:ext>
            </a:extLst>
          </p:cNvPr>
          <p:cNvSpPr>
            <a:spLocks noGrp="1"/>
          </p:cNvSpPr>
          <p:nvPr>
            <p:ph type="chart" sz="quarter" idx="10" hasCustomPrompt="1"/>
          </p:nvPr>
        </p:nvSpPr>
        <p:spPr>
          <a:xfrm>
            <a:off x="848350" y="2754225"/>
            <a:ext cx="7623175" cy="3644988"/>
          </a:xfrm>
        </p:spPr>
        <p:txBody>
          <a:bodyPr/>
          <a:lstStyle>
            <a:lvl1pPr algn="ctr">
              <a:defRPr/>
            </a:lvl1pPr>
          </a:lstStyle>
          <a:p>
            <a:r>
              <a:rPr lang="en-US"/>
              <a:t>Click icon to insert chart</a:t>
            </a:r>
          </a:p>
        </p:txBody>
      </p:sp>
      <p:sp>
        <p:nvSpPr>
          <p:cNvPr id="13" name="Picture Placeholder 8">
            <a:extLst>
              <a:ext uri="{FF2B5EF4-FFF2-40B4-BE49-F238E27FC236}">
                <a16:creationId xmlns:a16="http://schemas.microsoft.com/office/drawing/2014/main" id="{5B87F59B-4AAE-4C58-B2FD-81060BB56421}"/>
              </a:ext>
            </a:extLst>
          </p:cNvPr>
          <p:cNvSpPr>
            <a:spLocks noGrp="1"/>
          </p:cNvSpPr>
          <p:nvPr>
            <p:ph type="pic" sz="quarter" idx="11" hasCustomPrompt="1"/>
          </p:nvPr>
        </p:nvSpPr>
        <p:spPr>
          <a:xfrm>
            <a:off x="9144000" y="912813"/>
            <a:ext cx="3048000" cy="5945187"/>
          </a:xfrm>
        </p:spPr>
        <p:txBody>
          <a:bodyPr/>
          <a:lstStyle>
            <a:lvl1pPr algn="ctr">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a:t>Click icon to insert illustration OR</a:t>
            </a:r>
            <a:br>
              <a:rPr lang="en-US"/>
            </a:br>
            <a:br>
              <a:rPr lang="en-US"/>
            </a:br>
            <a:r>
              <a:rPr lang="en-US"/>
              <a:t>Copy and paste an illustration into this placeholder from another slide</a:t>
            </a:r>
          </a:p>
          <a:p>
            <a:endParaRPr lang="en-US"/>
          </a:p>
        </p:txBody>
      </p:sp>
      <p:sp>
        <p:nvSpPr>
          <p:cNvPr id="21" name="Footer Placeholder 4">
            <a:extLst>
              <a:ext uri="{FF2B5EF4-FFF2-40B4-BE49-F238E27FC236}">
                <a16:creationId xmlns:a16="http://schemas.microsoft.com/office/drawing/2014/main" id="{0CA66763-7068-914C-8FE0-8BF93EB02BE5}"/>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2" name="Slide Number Placeholder 5">
            <a:extLst>
              <a:ext uri="{FF2B5EF4-FFF2-40B4-BE49-F238E27FC236}">
                <a16:creationId xmlns:a16="http://schemas.microsoft.com/office/drawing/2014/main" id="{E5850149-F166-8948-B830-86AEB21DDA68}"/>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3" name="Title 2">
            <a:extLst>
              <a:ext uri="{FF2B5EF4-FFF2-40B4-BE49-F238E27FC236}">
                <a16:creationId xmlns:a16="http://schemas.microsoft.com/office/drawing/2014/main" id="{58221240-BE98-1C4F-B684-A31853542283}"/>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298003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ight)">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53B9C4D-DD57-4C82-97D0-DF6F2B92E554}"/>
              </a:ext>
            </a:extLst>
          </p:cNvPr>
          <p:cNvSpPr>
            <a:spLocks noGrp="1"/>
          </p:cNvSpPr>
          <p:nvPr>
            <p:ph type="title" hasCustomPrompt="1"/>
          </p:nvPr>
        </p:nvSpPr>
        <p:spPr>
          <a:xfrm>
            <a:off x="696804" y="2485334"/>
            <a:ext cx="4871085" cy="2005869"/>
          </a:xfrm>
        </p:spPr>
        <p:txBody>
          <a:bodyPr/>
          <a:lstStyle>
            <a:lvl1pPr>
              <a:defRPr sz="6200">
                <a:latin typeface="Red Hat Text" panose="02010503040201060303" pitchFamily="2" charset="77"/>
              </a:defRPr>
            </a:lvl1pPr>
          </a:lstStyle>
          <a:p>
            <a:r>
              <a:rPr lang="en-US"/>
              <a:t>Enter section header here</a:t>
            </a:r>
            <a:endParaRPr lang="en-GB"/>
          </a:p>
        </p:txBody>
      </p:sp>
      <p:sp>
        <p:nvSpPr>
          <p:cNvPr id="11" name="Picture Placeholder 4">
            <a:extLst>
              <a:ext uri="{FF2B5EF4-FFF2-40B4-BE49-F238E27FC236}">
                <a16:creationId xmlns:a16="http://schemas.microsoft.com/office/drawing/2014/main" id="{EC1F6FC5-8439-4DDB-9B0F-C318F56C6058}"/>
              </a:ext>
            </a:extLst>
          </p:cNvPr>
          <p:cNvSpPr>
            <a:spLocks noGrp="1"/>
          </p:cNvSpPr>
          <p:nvPr>
            <p:ph type="pic" sz="quarter" idx="10" hasCustomPrompt="1"/>
          </p:nvPr>
        </p:nvSpPr>
        <p:spPr>
          <a:xfrm>
            <a:off x="5915024" y="1219200"/>
            <a:ext cx="6276975" cy="5637213"/>
          </a:xfrm>
        </p:spPr>
        <p:txBody>
          <a:bodyPr/>
          <a:lstStyle>
            <a:lvl1pPr algn="ctr">
              <a:defRPr>
                <a:latin typeface="Red Hat Text" panose="02010503040201060303" pitchFamily="2" charset="77"/>
              </a:defRPr>
            </a:lvl1pPr>
          </a:lstStyle>
          <a:p>
            <a:r>
              <a:rPr lang="en-US"/>
              <a:t>Click icon to insert illustration OR</a:t>
            </a:r>
            <a:br>
              <a:rPr lang="en-US"/>
            </a:br>
            <a:br>
              <a:rPr lang="en-US"/>
            </a:br>
            <a:r>
              <a:rPr lang="en-US"/>
              <a:t>Copy and paste an illustration into this placeholder from another slide</a:t>
            </a:r>
          </a:p>
        </p:txBody>
      </p:sp>
    </p:spTree>
    <p:extLst>
      <p:ext uri="{BB962C8B-B14F-4D97-AF65-F5344CB8AC3E}">
        <p14:creationId xmlns:p14="http://schemas.microsoft.com/office/powerpoint/2010/main" val="1212419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5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Charts">
    <p:bg>
      <p:bgPr>
        <a:solidFill>
          <a:schemeClr val="bg2"/>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6799107B-4981-4B01-B757-A0E1DF41EA4C}"/>
              </a:ext>
            </a:extLst>
          </p:cNvPr>
          <p:cNvSpPr>
            <a:spLocks noGrp="1"/>
          </p:cNvSpPr>
          <p:nvPr>
            <p:ph type="chart" sz="quarter" idx="10" hasCustomPrompt="1"/>
          </p:nvPr>
        </p:nvSpPr>
        <p:spPr>
          <a:xfrm>
            <a:off x="911225" y="2754225"/>
            <a:ext cx="4575176" cy="3644988"/>
          </a:xfrm>
        </p:spPr>
        <p:txBody>
          <a:bodyPr/>
          <a:lstStyle>
            <a:lvl1pPr algn="ctr">
              <a:defRPr/>
            </a:lvl1pPr>
          </a:lstStyle>
          <a:p>
            <a:r>
              <a:rPr lang="en-US"/>
              <a:t>Click icon to insert chart</a:t>
            </a:r>
          </a:p>
        </p:txBody>
      </p:sp>
      <p:sp>
        <p:nvSpPr>
          <p:cNvPr id="10" name="Chart Placeholder 5">
            <a:extLst>
              <a:ext uri="{FF2B5EF4-FFF2-40B4-BE49-F238E27FC236}">
                <a16:creationId xmlns:a16="http://schemas.microsoft.com/office/drawing/2014/main" id="{28C64A01-C4F5-455F-9DB1-7BAE778D2D9B}"/>
              </a:ext>
            </a:extLst>
          </p:cNvPr>
          <p:cNvSpPr>
            <a:spLocks noGrp="1"/>
          </p:cNvSpPr>
          <p:nvPr>
            <p:ph type="chart" sz="quarter" idx="11" hasCustomPrompt="1"/>
          </p:nvPr>
        </p:nvSpPr>
        <p:spPr>
          <a:xfrm>
            <a:off x="6697662" y="2754225"/>
            <a:ext cx="4575176" cy="3644988"/>
          </a:xfrm>
        </p:spPr>
        <p:txBody>
          <a:bodyPr/>
          <a:lstStyle>
            <a:lvl1pPr algn="ctr">
              <a:defRPr/>
            </a:lvl1pPr>
          </a:lstStyle>
          <a:p>
            <a:r>
              <a:rPr lang="en-US"/>
              <a:t>Click icon to insert chart</a:t>
            </a:r>
          </a:p>
        </p:txBody>
      </p:sp>
      <p:sp>
        <p:nvSpPr>
          <p:cNvPr id="11" name="Picture Placeholder 18">
            <a:extLst>
              <a:ext uri="{FF2B5EF4-FFF2-40B4-BE49-F238E27FC236}">
                <a16:creationId xmlns:a16="http://schemas.microsoft.com/office/drawing/2014/main" id="{3B1A4B12-E2DD-45D2-910B-719F014BAE40}"/>
              </a:ext>
            </a:extLst>
          </p:cNvPr>
          <p:cNvSpPr>
            <a:spLocks noGrp="1"/>
          </p:cNvSpPr>
          <p:nvPr>
            <p:ph type="pic" sz="quarter" idx="21" hasCustomPrompt="1"/>
          </p:nvPr>
        </p:nvSpPr>
        <p:spPr>
          <a:xfrm>
            <a:off x="7924799" y="912813"/>
            <a:ext cx="3348039" cy="1525588"/>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12" name="Text Placeholder 14">
            <a:extLst>
              <a:ext uri="{FF2B5EF4-FFF2-40B4-BE49-F238E27FC236}">
                <a16:creationId xmlns:a16="http://schemas.microsoft.com/office/drawing/2014/main" id="{CA7DC306-57C0-48CF-8861-28B55C975953}"/>
              </a:ext>
            </a:extLst>
          </p:cNvPr>
          <p:cNvSpPr>
            <a:spLocks noGrp="1"/>
          </p:cNvSpPr>
          <p:nvPr>
            <p:ph type="body" sz="quarter" idx="22" hasCustomPrompt="1"/>
          </p:nvPr>
        </p:nvSpPr>
        <p:spPr>
          <a:xfrm>
            <a:off x="6090600" y="2745758"/>
            <a:ext cx="10800" cy="3636000"/>
          </a:xfrm>
          <a:solidFill>
            <a:srgbClr val="CCCCCC"/>
          </a:solidFill>
        </p:spPr>
        <p:txBody>
          <a:bodyPr/>
          <a:lstStyle>
            <a:lvl1pPr>
              <a:defRPr/>
            </a:lvl1pPr>
          </a:lstStyle>
          <a:p>
            <a:pPr lvl="0"/>
            <a:r>
              <a:rPr lang="en-US"/>
              <a:t> </a:t>
            </a:r>
          </a:p>
        </p:txBody>
      </p:sp>
      <p:sp>
        <p:nvSpPr>
          <p:cNvPr id="33" name="Footer Placeholder 4">
            <a:extLst>
              <a:ext uri="{FF2B5EF4-FFF2-40B4-BE49-F238E27FC236}">
                <a16:creationId xmlns:a16="http://schemas.microsoft.com/office/drawing/2014/main" id="{D496F43F-A7D5-B245-89A3-69FDED6B2CD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4" name="Slide Number Placeholder 5">
            <a:extLst>
              <a:ext uri="{FF2B5EF4-FFF2-40B4-BE49-F238E27FC236}">
                <a16:creationId xmlns:a16="http://schemas.microsoft.com/office/drawing/2014/main" id="{33957017-E91F-DC45-8F6D-8704C49947C7}"/>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5" name="Title 2">
            <a:extLst>
              <a:ext uri="{FF2B5EF4-FFF2-40B4-BE49-F238E27FC236}">
                <a16:creationId xmlns:a16="http://schemas.microsoft.com/office/drawing/2014/main" id="{B9A0C4C2-F7E3-744A-B631-3D54260D8E32}"/>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420809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1263-4BAA-440B-BCBB-EA1BF23AADE7}"/>
              </a:ext>
            </a:extLst>
          </p:cNvPr>
          <p:cNvSpPr>
            <a:spLocks noGrp="1"/>
          </p:cNvSpPr>
          <p:nvPr>
            <p:ph type="title" hasCustomPrompt="1"/>
          </p:nvPr>
        </p:nvSpPr>
        <p:spPr>
          <a:xfrm>
            <a:off x="5950206" y="1407743"/>
            <a:ext cx="5280660" cy="1394718"/>
          </a:xfrm>
        </p:spPr>
        <p:txBody>
          <a:bodyPr/>
          <a:lstStyle>
            <a:lvl1pPr>
              <a:defRPr/>
            </a:lvl1pPr>
          </a:lstStyle>
          <a:p>
            <a:r>
              <a:rPr lang="en-US"/>
              <a:t>Enter title here</a:t>
            </a:r>
            <a:endParaRPr lang="en-GB"/>
          </a:p>
        </p:txBody>
      </p:sp>
      <p:sp>
        <p:nvSpPr>
          <p:cNvPr id="8" name="Picture Placeholder 7">
            <a:extLst>
              <a:ext uri="{FF2B5EF4-FFF2-40B4-BE49-F238E27FC236}">
                <a16:creationId xmlns:a16="http://schemas.microsoft.com/office/drawing/2014/main" id="{6DA895D8-37C2-4585-A8F4-B5CA2C8996B5}"/>
              </a:ext>
            </a:extLst>
          </p:cNvPr>
          <p:cNvSpPr>
            <a:spLocks noGrp="1"/>
          </p:cNvSpPr>
          <p:nvPr>
            <p:ph type="pic" sz="quarter" idx="12" hasCustomPrompt="1"/>
          </p:nvPr>
        </p:nvSpPr>
        <p:spPr>
          <a:xfrm>
            <a:off x="483278" y="365496"/>
            <a:ext cx="2222411" cy="2207173"/>
          </a:xfrm>
          <a:prstGeom prst="roundRect">
            <a:avLst>
              <a:gd name="adj" fmla="val 4953"/>
            </a:avLst>
          </a:prstGeom>
        </p:spPr>
        <p:txBody>
          <a:bodyPr/>
          <a:lstStyle>
            <a:lvl1pPr algn="ctr">
              <a:defRPr sz="1200"/>
            </a:lvl1pPr>
          </a:lstStyle>
          <a:p>
            <a:r>
              <a:rPr lang="en-GB"/>
              <a:t>Click icon to insert image</a:t>
            </a:r>
          </a:p>
        </p:txBody>
      </p:sp>
      <p:sp>
        <p:nvSpPr>
          <p:cNvPr id="10" name="Picture Placeholder 7">
            <a:extLst>
              <a:ext uri="{FF2B5EF4-FFF2-40B4-BE49-F238E27FC236}">
                <a16:creationId xmlns:a16="http://schemas.microsoft.com/office/drawing/2014/main" id="{26A7BDC4-0349-4966-AAEC-D457CD52EADF}"/>
              </a:ext>
            </a:extLst>
          </p:cNvPr>
          <p:cNvSpPr>
            <a:spLocks noGrp="1"/>
          </p:cNvSpPr>
          <p:nvPr>
            <p:ph type="pic" sz="quarter" idx="13" hasCustomPrompt="1"/>
          </p:nvPr>
        </p:nvSpPr>
        <p:spPr>
          <a:xfrm>
            <a:off x="2868076" y="1177950"/>
            <a:ext cx="1392440" cy="1394718"/>
          </a:xfrm>
          <a:prstGeom prst="roundRect">
            <a:avLst>
              <a:gd name="adj" fmla="val 9392"/>
            </a:avLst>
          </a:prstGeom>
        </p:spPr>
        <p:txBody>
          <a:bodyPr/>
          <a:lstStyle>
            <a:lvl1pPr algn="ctr">
              <a:defRPr sz="1200"/>
            </a:lvl1pPr>
          </a:lstStyle>
          <a:p>
            <a:r>
              <a:rPr lang="en-GB"/>
              <a:t>Click icon to insert image</a:t>
            </a:r>
          </a:p>
        </p:txBody>
      </p:sp>
      <p:sp>
        <p:nvSpPr>
          <p:cNvPr id="11" name="Picture Placeholder 7">
            <a:extLst>
              <a:ext uri="{FF2B5EF4-FFF2-40B4-BE49-F238E27FC236}">
                <a16:creationId xmlns:a16="http://schemas.microsoft.com/office/drawing/2014/main" id="{7C470E07-1A5F-4BB4-A551-8E01027BA8A2}"/>
              </a:ext>
            </a:extLst>
          </p:cNvPr>
          <p:cNvSpPr>
            <a:spLocks noGrp="1"/>
          </p:cNvSpPr>
          <p:nvPr>
            <p:ph type="pic" sz="quarter" idx="14" hasCustomPrompt="1"/>
          </p:nvPr>
        </p:nvSpPr>
        <p:spPr>
          <a:xfrm>
            <a:off x="1313250" y="2740843"/>
            <a:ext cx="1392440" cy="1394718"/>
          </a:xfrm>
          <a:prstGeom prst="roundRect">
            <a:avLst>
              <a:gd name="adj" fmla="val 9392"/>
            </a:avLst>
          </a:prstGeom>
        </p:spPr>
        <p:txBody>
          <a:bodyPr/>
          <a:lstStyle>
            <a:lvl1pPr algn="ctr">
              <a:defRPr sz="1200"/>
            </a:lvl1pPr>
          </a:lstStyle>
          <a:p>
            <a:r>
              <a:rPr lang="en-GB"/>
              <a:t>Click icon to insert image</a:t>
            </a:r>
          </a:p>
        </p:txBody>
      </p:sp>
      <p:sp>
        <p:nvSpPr>
          <p:cNvPr id="12" name="Picture Placeholder 7">
            <a:extLst>
              <a:ext uri="{FF2B5EF4-FFF2-40B4-BE49-F238E27FC236}">
                <a16:creationId xmlns:a16="http://schemas.microsoft.com/office/drawing/2014/main" id="{4D4BD80E-F8A9-4421-BCA0-C494F07FCC9E}"/>
              </a:ext>
            </a:extLst>
          </p:cNvPr>
          <p:cNvSpPr>
            <a:spLocks noGrp="1"/>
          </p:cNvSpPr>
          <p:nvPr>
            <p:ph type="pic" sz="quarter" idx="15" hasCustomPrompt="1"/>
          </p:nvPr>
        </p:nvSpPr>
        <p:spPr>
          <a:xfrm>
            <a:off x="483279" y="4303735"/>
            <a:ext cx="2222410" cy="2207172"/>
          </a:xfrm>
          <a:prstGeom prst="roundRect">
            <a:avLst>
              <a:gd name="adj" fmla="val 5392"/>
            </a:avLst>
          </a:prstGeom>
        </p:spPr>
        <p:txBody>
          <a:bodyPr/>
          <a:lstStyle>
            <a:lvl1pPr algn="ctr">
              <a:defRPr sz="1200"/>
            </a:lvl1pPr>
          </a:lstStyle>
          <a:p>
            <a:r>
              <a:rPr lang="en-GB"/>
              <a:t>Click icon to insert image</a:t>
            </a:r>
          </a:p>
        </p:txBody>
      </p:sp>
      <p:sp>
        <p:nvSpPr>
          <p:cNvPr id="13" name="Picture Placeholder 7">
            <a:extLst>
              <a:ext uri="{FF2B5EF4-FFF2-40B4-BE49-F238E27FC236}">
                <a16:creationId xmlns:a16="http://schemas.microsoft.com/office/drawing/2014/main" id="{F8EA87E8-C53E-46B8-835A-8CC10A8F312B}"/>
              </a:ext>
            </a:extLst>
          </p:cNvPr>
          <p:cNvSpPr>
            <a:spLocks noGrp="1"/>
          </p:cNvSpPr>
          <p:nvPr>
            <p:ph type="pic" sz="quarter" idx="16" hasCustomPrompt="1"/>
          </p:nvPr>
        </p:nvSpPr>
        <p:spPr>
          <a:xfrm>
            <a:off x="2868076" y="2740843"/>
            <a:ext cx="2574508" cy="2581333"/>
          </a:xfrm>
          <a:prstGeom prst="roundRect">
            <a:avLst>
              <a:gd name="adj" fmla="val 5392"/>
            </a:avLst>
          </a:prstGeom>
        </p:spPr>
        <p:txBody>
          <a:bodyPr/>
          <a:lstStyle>
            <a:lvl1pPr algn="ctr">
              <a:defRPr sz="1200"/>
            </a:lvl1pPr>
          </a:lstStyle>
          <a:p>
            <a:r>
              <a:rPr lang="en-GB"/>
              <a:t>Click icon to insert image</a:t>
            </a:r>
          </a:p>
        </p:txBody>
      </p:sp>
      <p:sp>
        <p:nvSpPr>
          <p:cNvPr id="14" name="Picture Placeholder 7">
            <a:extLst>
              <a:ext uri="{FF2B5EF4-FFF2-40B4-BE49-F238E27FC236}">
                <a16:creationId xmlns:a16="http://schemas.microsoft.com/office/drawing/2014/main" id="{5636F3B9-88BB-411C-B599-DEA69CC2CB17}"/>
              </a:ext>
            </a:extLst>
          </p:cNvPr>
          <p:cNvSpPr>
            <a:spLocks noGrp="1"/>
          </p:cNvSpPr>
          <p:nvPr>
            <p:ph type="pic" sz="quarter" idx="17" hasCustomPrompt="1"/>
          </p:nvPr>
        </p:nvSpPr>
        <p:spPr>
          <a:xfrm>
            <a:off x="2868076" y="5476977"/>
            <a:ext cx="1031196" cy="1033930"/>
          </a:xfrm>
          <a:prstGeom prst="roundRect">
            <a:avLst>
              <a:gd name="adj" fmla="val 9703"/>
            </a:avLst>
          </a:prstGeom>
        </p:spPr>
        <p:txBody>
          <a:bodyPr/>
          <a:lstStyle>
            <a:lvl1pPr algn="ctr">
              <a:defRPr sz="1200"/>
            </a:lvl1pPr>
          </a:lstStyle>
          <a:p>
            <a:r>
              <a:rPr lang="en-GB"/>
              <a:t>Click icon to insert image</a:t>
            </a:r>
          </a:p>
        </p:txBody>
      </p:sp>
      <p:sp>
        <p:nvSpPr>
          <p:cNvPr id="15" name="Picture Placeholder 7">
            <a:extLst>
              <a:ext uri="{FF2B5EF4-FFF2-40B4-BE49-F238E27FC236}">
                <a16:creationId xmlns:a16="http://schemas.microsoft.com/office/drawing/2014/main" id="{0142FA16-3216-4379-9150-4ED07238CF4E}"/>
              </a:ext>
            </a:extLst>
          </p:cNvPr>
          <p:cNvSpPr>
            <a:spLocks noGrp="1"/>
          </p:cNvSpPr>
          <p:nvPr>
            <p:ph type="pic" sz="quarter" idx="18" hasCustomPrompt="1"/>
          </p:nvPr>
        </p:nvSpPr>
        <p:spPr>
          <a:xfrm>
            <a:off x="483278" y="3495853"/>
            <a:ext cx="644306" cy="646014"/>
          </a:xfrm>
          <a:prstGeom prst="roundRect">
            <a:avLst>
              <a:gd name="adj" fmla="val 9703"/>
            </a:avLst>
          </a:prstGeom>
        </p:spPr>
        <p:txBody>
          <a:bodyPr/>
          <a:lstStyle>
            <a:lvl1pPr algn="ctr">
              <a:defRPr sz="1200"/>
            </a:lvl1pPr>
          </a:lstStyle>
          <a:p>
            <a:r>
              <a:rPr lang="en-GB"/>
              <a:t>Image</a:t>
            </a:r>
          </a:p>
        </p:txBody>
      </p:sp>
      <p:sp>
        <p:nvSpPr>
          <p:cNvPr id="16" name="Picture Placeholder 7">
            <a:extLst>
              <a:ext uri="{FF2B5EF4-FFF2-40B4-BE49-F238E27FC236}">
                <a16:creationId xmlns:a16="http://schemas.microsoft.com/office/drawing/2014/main" id="{AAD17126-7BE4-4D7D-832E-D3AB9B4C494D}"/>
              </a:ext>
            </a:extLst>
          </p:cNvPr>
          <p:cNvSpPr>
            <a:spLocks noGrp="1"/>
          </p:cNvSpPr>
          <p:nvPr>
            <p:ph type="pic" sz="quarter" idx="19" hasCustomPrompt="1"/>
          </p:nvPr>
        </p:nvSpPr>
        <p:spPr>
          <a:xfrm>
            <a:off x="4422993" y="365496"/>
            <a:ext cx="644306" cy="646014"/>
          </a:xfrm>
          <a:prstGeom prst="roundRect">
            <a:avLst>
              <a:gd name="adj" fmla="val 9703"/>
            </a:avLst>
          </a:prstGeom>
        </p:spPr>
        <p:txBody>
          <a:bodyPr/>
          <a:lstStyle>
            <a:lvl1pPr algn="ctr">
              <a:defRPr sz="1200"/>
            </a:lvl1pPr>
          </a:lstStyle>
          <a:p>
            <a:r>
              <a:rPr lang="en-GB"/>
              <a:t>Image</a:t>
            </a:r>
          </a:p>
        </p:txBody>
      </p:sp>
      <p:sp>
        <p:nvSpPr>
          <p:cNvPr id="17" name="Footer Placeholder 4">
            <a:extLst>
              <a:ext uri="{FF2B5EF4-FFF2-40B4-BE49-F238E27FC236}">
                <a16:creationId xmlns:a16="http://schemas.microsoft.com/office/drawing/2014/main" id="{D5B75C93-72DF-734D-A41A-9B5670D8B05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8" name="Slide Number Placeholder 5">
            <a:extLst>
              <a:ext uri="{FF2B5EF4-FFF2-40B4-BE49-F238E27FC236}">
                <a16:creationId xmlns:a16="http://schemas.microsoft.com/office/drawing/2014/main" id="{FEAA5290-96E1-6842-B9DD-07E81DB05595}"/>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0" name="Text Placeholder 3">
            <a:extLst>
              <a:ext uri="{FF2B5EF4-FFF2-40B4-BE49-F238E27FC236}">
                <a16:creationId xmlns:a16="http://schemas.microsoft.com/office/drawing/2014/main" id="{59A6475F-E7BF-4E42-9800-39C112AC8E1E}"/>
              </a:ext>
            </a:extLst>
          </p:cNvPr>
          <p:cNvSpPr>
            <a:spLocks noGrp="1"/>
          </p:cNvSpPr>
          <p:nvPr>
            <p:ph type="body" sz="quarter" idx="20" hasCustomPrompt="1"/>
          </p:nvPr>
        </p:nvSpPr>
        <p:spPr>
          <a:xfrm>
            <a:off x="6096000" y="3224711"/>
            <a:ext cx="5185666" cy="2987706"/>
          </a:xfrm>
        </p:spPr>
        <p:txBody>
          <a:bodyPr lIns="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967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C2AC62-E5DD-41C1-B6E1-0DCD2F305938}"/>
              </a:ext>
            </a:extLst>
          </p:cNvPr>
          <p:cNvSpPr>
            <a:spLocks noGrp="1"/>
          </p:cNvSpPr>
          <p:nvPr>
            <p:ph type="body" sz="quarter" idx="10" hasCustomPrompt="1"/>
          </p:nvPr>
        </p:nvSpPr>
        <p:spPr>
          <a:xfrm>
            <a:off x="736962" y="2722032"/>
            <a:ext cx="10615251" cy="3695700"/>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4">
            <a:extLst>
              <a:ext uri="{FF2B5EF4-FFF2-40B4-BE49-F238E27FC236}">
                <a16:creationId xmlns:a16="http://schemas.microsoft.com/office/drawing/2014/main" id="{56212838-2038-6643-BDFC-4E21C19BB6ED}"/>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5D0F05B0-93D3-8C40-BE68-CAA9F0F6E321}"/>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BBF84F42-8CFE-384A-8BFB-B4F8A51C57C1}"/>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139681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umn">
    <p:bg>
      <p:bgPr>
        <a:solidFill>
          <a:schemeClr val="bg2"/>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3212B03A-10D0-4D8D-8B99-43D4FB8A6D27}"/>
              </a:ext>
            </a:extLst>
          </p:cNvPr>
          <p:cNvSpPr>
            <a:spLocks noGrp="1"/>
          </p:cNvSpPr>
          <p:nvPr>
            <p:ph type="body" sz="quarter" idx="23" hasCustomPrompt="1"/>
          </p:nvPr>
        </p:nvSpPr>
        <p:spPr>
          <a:xfrm>
            <a:off x="815339" y="2438605"/>
            <a:ext cx="4899338" cy="3638346"/>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a:extLst>
              <a:ext uri="{FF2B5EF4-FFF2-40B4-BE49-F238E27FC236}">
                <a16:creationId xmlns:a16="http://schemas.microsoft.com/office/drawing/2014/main" id="{942F58CE-00C8-4A6C-A3BF-F33C9EFE7F2E}"/>
              </a:ext>
            </a:extLst>
          </p:cNvPr>
          <p:cNvSpPr>
            <a:spLocks noGrp="1"/>
          </p:cNvSpPr>
          <p:nvPr>
            <p:ph type="body" sz="quarter" idx="11" hasCustomPrompt="1"/>
          </p:nvPr>
        </p:nvSpPr>
        <p:spPr>
          <a:xfrm>
            <a:off x="6477323" y="2438605"/>
            <a:ext cx="4899338" cy="3638346"/>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4">
            <a:extLst>
              <a:ext uri="{FF2B5EF4-FFF2-40B4-BE49-F238E27FC236}">
                <a16:creationId xmlns:a16="http://schemas.microsoft.com/office/drawing/2014/main" id="{73F3E59B-CCE2-467B-B1A9-98B859E1BE5C}"/>
              </a:ext>
            </a:extLst>
          </p:cNvPr>
          <p:cNvSpPr>
            <a:spLocks noGrp="1"/>
          </p:cNvSpPr>
          <p:nvPr>
            <p:ph type="body" sz="quarter" idx="22" hasCustomPrompt="1"/>
          </p:nvPr>
        </p:nvSpPr>
        <p:spPr>
          <a:xfrm>
            <a:off x="6090600" y="2485698"/>
            <a:ext cx="10800" cy="3600000"/>
          </a:xfrm>
          <a:solidFill>
            <a:srgbClr val="CCCCCC"/>
          </a:solidFill>
        </p:spPr>
        <p:txBody>
          <a:bodyPr/>
          <a:lstStyle>
            <a:lvl1pPr>
              <a:defRPr/>
            </a:lvl1pPr>
          </a:lstStyle>
          <a:p>
            <a:pPr lvl="0"/>
            <a:r>
              <a:rPr lang="en-US"/>
              <a:t> </a:t>
            </a:r>
          </a:p>
        </p:txBody>
      </p:sp>
      <p:sp>
        <p:nvSpPr>
          <p:cNvPr id="12" name="Footer Placeholder 4">
            <a:extLst>
              <a:ext uri="{FF2B5EF4-FFF2-40B4-BE49-F238E27FC236}">
                <a16:creationId xmlns:a16="http://schemas.microsoft.com/office/drawing/2014/main" id="{C43DC672-2324-2A49-95F1-CE8F05AD92AE}"/>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B705018D-8B28-6A46-83E6-BB2495DAD948}"/>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7" name="Title 2">
            <a:extLst>
              <a:ext uri="{FF2B5EF4-FFF2-40B4-BE49-F238E27FC236}">
                <a16:creationId xmlns:a16="http://schemas.microsoft.com/office/drawing/2014/main" id="{F90120E4-BC30-E043-98A1-C2BB97C8BFF1}"/>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310055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Green">
    <p:bg>
      <p:bgPr>
        <a:solidFill>
          <a:srgbClr val="CDE9FB"/>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3212B03A-10D0-4D8D-8B99-43D4FB8A6D27}"/>
              </a:ext>
            </a:extLst>
          </p:cNvPr>
          <p:cNvSpPr>
            <a:spLocks noGrp="1"/>
          </p:cNvSpPr>
          <p:nvPr>
            <p:ph type="body" sz="quarter" idx="23" hasCustomPrompt="1"/>
          </p:nvPr>
        </p:nvSpPr>
        <p:spPr>
          <a:xfrm>
            <a:off x="815339" y="2438605"/>
            <a:ext cx="4899338" cy="3638346"/>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a:extLst>
              <a:ext uri="{FF2B5EF4-FFF2-40B4-BE49-F238E27FC236}">
                <a16:creationId xmlns:a16="http://schemas.microsoft.com/office/drawing/2014/main" id="{942F58CE-00C8-4A6C-A3BF-F33C9EFE7F2E}"/>
              </a:ext>
            </a:extLst>
          </p:cNvPr>
          <p:cNvSpPr>
            <a:spLocks noGrp="1"/>
          </p:cNvSpPr>
          <p:nvPr>
            <p:ph type="body" sz="quarter" idx="11" hasCustomPrompt="1"/>
          </p:nvPr>
        </p:nvSpPr>
        <p:spPr>
          <a:xfrm>
            <a:off x="6477323" y="2438605"/>
            <a:ext cx="4899338" cy="3638346"/>
          </a:xfrm>
        </p:spPr>
        <p:txBody>
          <a:bodyPr/>
          <a:lstStyle>
            <a:lvl1pPr>
              <a:defRPr/>
            </a:lvl1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4">
            <a:extLst>
              <a:ext uri="{FF2B5EF4-FFF2-40B4-BE49-F238E27FC236}">
                <a16:creationId xmlns:a16="http://schemas.microsoft.com/office/drawing/2014/main" id="{73F3E59B-CCE2-467B-B1A9-98B859E1BE5C}"/>
              </a:ext>
            </a:extLst>
          </p:cNvPr>
          <p:cNvSpPr>
            <a:spLocks noGrp="1"/>
          </p:cNvSpPr>
          <p:nvPr>
            <p:ph type="body" sz="quarter" idx="22" hasCustomPrompt="1"/>
          </p:nvPr>
        </p:nvSpPr>
        <p:spPr>
          <a:xfrm>
            <a:off x="6090600" y="2485698"/>
            <a:ext cx="10800" cy="3600000"/>
          </a:xfrm>
          <a:solidFill>
            <a:srgbClr val="CCCCCC"/>
          </a:solidFill>
        </p:spPr>
        <p:txBody>
          <a:bodyPr/>
          <a:lstStyle>
            <a:lvl1pPr>
              <a:defRPr/>
            </a:lvl1pPr>
          </a:lstStyle>
          <a:p>
            <a:pPr lvl="0"/>
            <a:r>
              <a:rPr lang="en-US"/>
              <a:t> </a:t>
            </a:r>
          </a:p>
        </p:txBody>
      </p:sp>
      <p:sp>
        <p:nvSpPr>
          <p:cNvPr id="12" name="Footer Placeholder 4">
            <a:extLst>
              <a:ext uri="{FF2B5EF4-FFF2-40B4-BE49-F238E27FC236}">
                <a16:creationId xmlns:a16="http://schemas.microsoft.com/office/drawing/2014/main" id="{1DA00DE0-21C5-4349-AF50-AF7A5B6F2009}"/>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70C8B174-9BE8-6742-9491-2D38AD1DB348}"/>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7" name="Title 2">
            <a:extLst>
              <a:ext uri="{FF2B5EF4-FFF2-40B4-BE49-F238E27FC236}">
                <a16:creationId xmlns:a16="http://schemas.microsoft.com/office/drawing/2014/main" id="{BAC11657-7F08-C24B-B188-757474DE4F9D}"/>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Tree>
    <p:extLst>
      <p:ext uri="{BB962C8B-B14F-4D97-AF65-F5344CB8AC3E}">
        <p14:creationId xmlns:p14="http://schemas.microsoft.com/office/powerpoint/2010/main" val="380038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Light Blue)">
    <p:bg>
      <p:bgPr>
        <a:solidFill>
          <a:srgbClr val="F2F2F2"/>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9E67970-5ECD-534D-B15B-E31963AD2EC2}"/>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EC50EA1B-1BFD-CA4C-8B47-B454EDBFE261}"/>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E816609C-3192-454F-9A7D-A95D1A54C6D1}"/>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83971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Light Green)">
    <p:bg>
      <p:bgPr>
        <a:solidFill>
          <a:srgbClr val="DCEDE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B7BF7744-8FBA-5042-922C-916B4A45DCF2}"/>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B6C05DF9-6C5D-694D-9E19-E205A10BBD6A}"/>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278643DF-2FCE-4F48-82AA-2F88A8C5B28D}"/>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23254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Light Yellow)">
    <p:bg>
      <p:bgPr>
        <a:solidFill>
          <a:srgbClr val="FCECCB"/>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EE8986D-4192-1541-BB70-A8EE69BAFB81}"/>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6D47F3B8-EFD6-DF45-B313-ADB3A00EC784}"/>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FC73CBBA-3BEF-3B41-AACC-0D639FB9B41E}"/>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357982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Light Grey)">
    <p:bg>
      <p:bgPr>
        <a:solidFill>
          <a:srgbClr val="CDE9FB"/>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3BB24BB4-D6F8-D144-AB71-FD08FA48AAC6}"/>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DE8ABD78-562E-E040-AC24-1508AF2FCBE2}"/>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68B49BCC-1261-4745-AF34-68CF6E275BC0}"/>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387370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Yellow)">
    <p:bg>
      <p:bgPr>
        <a:solidFill>
          <a:schemeClr val="accent1"/>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B44F1A5C-3E69-D441-9C4D-7F10BFCF73BA}"/>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D3E6A349-621F-B640-926F-5005D3ABCA6A}"/>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B76BE98D-5475-8C42-9339-41DBB48EDFFC}"/>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427242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Text">
    <p:bg>
      <p:bgPr>
        <a:solidFill>
          <a:srgbClr val="FCECCB"/>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A622D05-FA50-4C4D-A9FD-77FE92687F9F}"/>
              </a:ext>
            </a:extLst>
          </p:cNvPr>
          <p:cNvSpPr>
            <a:spLocks noGrp="1"/>
          </p:cNvSpPr>
          <p:nvPr>
            <p:ph type="pic" sz="quarter" idx="11" hasCustomPrompt="1"/>
          </p:nvPr>
        </p:nvSpPr>
        <p:spPr>
          <a:xfrm>
            <a:off x="8162924" y="1028700"/>
            <a:ext cx="4029076" cy="5829300"/>
          </a:xfrm>
        </p:spPr>
        <p:txBody>
          <a:bodyPr/>
          <a:lstStyle>
            <a:lvl1pPr algn="ctr">
              <a:defRPr>
                <a:latin typeface="Red Hat Text" panose="02010503040201060303" pitchFamily="2" charset="77"/>
              </a:defRPr>
            </a:lvl1pPr>
          </a:lstStyle>
          <a:p>
            <a:pPr marL="0" marR="0" lvl="0" indent="0" algn="ctr"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a:t>Click icon to insert illustration OR</a:t>
            </a:r>
            <a:br>
              <a:rPr lang="en-US"/>
            </a:br>
            <a:br>
              <a:rPr lang="en-US"/>
            </a:br>
            <a:r>
              <a:rPr lang="en-US"/>
              <a:t>Copy and paste an illustration into this placeholder from another slide</a:t>
            </a:r>
          </a:p>
          <a:p>
            <a:endParaRPr lang="en-US"/>
          </a:p>
        </p:txBody>
      </p:sp>
      <p:sp>
        <p:nvSpPr>
          <p:cNvPr id="3" name="Title 2">
            <a:extLst>
              <a:ext uri="{FF2B5EF4-FFF2-40B4-BE49-F238E27FC236}">
                <a16:creationId xmlns:a16="http://schemas.microsoft.com/office/drawing/2014/main" id="{559779E4-8181-460D-A54E-D080E2CCCAA4}"/>
              </a:ext>
            </a:extLst>
          </p:cNvPr>
          <p:cNvSpPr>
            <a:spLocks noGrp="1"/>
          </p:cNvSpPr>
          <p:nvPr>
            <p:ph type="title" hasCustomPrompt="1"/>
          </p:nvPr>
        </p:nvSpPr>
        <p:spPr>
          <a:xfrm>
            <a:off x="696802" y="1406932"/>
            <a:ext cx="7315200" cy="1374368"/>
          </a:xfrm>
        </p:spPr>
        <p:txBody>
          <a:bodyPr/>
          <a:lstStyle>
            <a:lvl1pPr>
              <a:defRPr>
                <a:latin typeface="Red Hat Text" panose="02010503040201060303" pitchFamily="2" charset="77"/>
              </a:defRPr>
            </a:lvl1pPr>
          </a:lstStyle>
          <a:p>
            <a:r>
              <a:rPr lang="en-US"/>
              <a:t>Enter title here</a:t>
            </a:r>
          </a:p>
        </p:txBody>
      </p:sp>
      <p:sp>
        <p:nvSpPr>
          <p:cNvPr id="15" name="Footer Placeholder 4">
            <a:extLst>
              <a:ext uri="{FF2B5EF4-FFF2-40B4-BE49-F238E27FC236}">
                <a16:creationId xmlns:a16="http://schemas.microsoft.com/office/drawing/2014/main" id="{67FE2C81-6C90-6047-987B-1B149B1C9C5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6" name="Slide Number Placeholder 5">
            <a:extLst>
              <a:ext uri="{FF2B5EF4-FFF2-40B4-BE49-F238E27FC236}">
                <a16:creationId xmlns:a16="http://schemas.microsoft.com/office/drawing/2014/main" id="{4C749487-DFC5-0F42-B7D6-F91B4818E059}"/>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7" name="Text Placeholder 3">
            <a:extLst>
              <a:ext uri="{FF2B5EF4-FFF2-40B4-BE49-F238E27FC236}">
                <a16:creationId xmlns:a16="http://schemas.microsoft.com/office/drawing/2014/main" id="{6B2D9BEB-7C10-984C-A656-3E0F699022E1}"/>
              </a:ext>
            </a:extLst>
          </p:cNvPr>
          <p:cNvSpPr>
            <a:spLocks noGrp="1"/>
          </p:cNvSpPr>
          <p:nvPr>
            <p:ph type="body" sz="quarter" idx="13" hasCustomPrompt="1"/>
          </p:nvPr>
        </p:nvSpPr>
        <p:spPr>
          <a:xfrm>
            <a:off x="839789" y="2784444"/>
            <a:ext cx="7206082" cy="2987706"/>
          </a:xfrm>
        </p:spPr>
        <p:txBody>
          <a:bodyPr lIns="0"/>
          <a:lstStyle>
            <a:lvl1pPr>
              <a:defRPr>
                <a:solidFill>
                  <a:schemeClr val="tx2"/>
                </a:solidFill>
                <a:latin typeface="Red Hat Text" panose="02010503040201060303" pitchFamily="2" charset="77"/>
              </a:defRPr>
            </a:lvl1pPr>
            <a:lvl2pPr>
              <a:defRPr>
                <a:solidFill>
                  <a:schemeClr val="tx2"/>
                </a:solidFill>
                <a:latin typeface="Red Hat Text" panose="02010503040201060303" pitchFamily="2" charset="77"/>
              </a:defRPr>
            </a:lvl2pPr>
            <a:lvl3pPr>
              <a:defRPr>
                <a:solidFill>
                  <a:schemeClr val="tx2"/>
                </a:solidFill>
                <a:latin typeface="Red Hat Text" panose="02010503040201060303" pitchFamily="2" charset="77"/>
              </a:defRPr>
            </a:lvl3pPr>
            <a:lvl4pPr>
              <a:defRPr>
                <a:solidFill>
                  <a:schemeClr val="tx2"/>
                </a:solidFill>
                <a:latin typeface="Red Hat Text" panose="02010503040201060303" pitchFamily="2" charset="77"/>
              </a:defRPr>
            </a:lvl4pPr>
            <a:lvl5pPr>
              <a:defRPr>
                <a:solidFill>
                  <a:schemeClr val="tx2"/>
                </a:solidFill>
                <a:latin typeface="Red Hat Text" panose="02010503040201060303" pitchFamily="2" charset="77"/>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916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Dark Green)">
    <p:bg>
      <p:bgPr>
        <a:solidFill>
          <a:schemeClr val="accent3"/>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6653CB7-1859-0D47-BBCA-0B375C8C05A9}"/>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279A6730-92C0-C54F-991A-FF7044FE257E}"/>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2AA23821-C8D7-034D-B7C6-798A3E6B4E9D}"/>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5589475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Dark Blue)">
    <p:bg>
      <p:bgPr>
        <a:solidFill>
          <a:schemeClr val="accent2"/>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D63757C1-2EA8-834E-9FA7-A92537BA7640}"/>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3" name="Slide Number Placeholder 5">
            <a:extLst>
              <a:ext uri="{FF2B5EF4-FFF2-40B4-BE49-F238E27FC236}">
                <a16:creationId xmlns:a16="http://schemas.microsoft.com/office/drawing/2014/main" id="{2CA179D3-B0AC-3B4C-A8B4-6A8B953B9DBA}"/>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4" name="Title 2">
            <a:extLst>
              <a:ext uri="{FF2B5EF4-FFF2-40B4-BE49-F238E27FC236}">
                <a16:creationId xmlns:a16="http://schemas.microsoft.com/office/drawing/2014/main" id="{288C5612-66FE-AC4A-9E35-D8D4047A9790}"/>
              </a:ext>
            </a:extLst>
          </p:cNvPr>
          <p:cNvSpPr>
            <a:spLocks noGrp="1"/>
          </p:cNvSpPr>
          <p:nvPr>
            <p:ph type="title" hasCustomPrompt="1"/>
          </p:nvPr>
        </p:nvSpPr>
        <p:spPr>
          <a:xfrm>
            <a:off x="696802" y="1406931"/>
            <a:ext cx="8288448" cy="2022069"/>
          </a:xfrm>
        </p:spPr>
        <p:txBody>
          <a:bodyPr/>
          <a:lstStyle>
            <a:lvl1pPr>
              <a:defRPr/>
            </a:lvl1pPr>
          </a:lstStyle>
          <a:p>
            <a:r>
              <a:rPr lang="en-US"/>
              <a:t>Enter title here</a:t>
            </a:r>
          </a:p>
        </p:txBody>
      </p:sp>
    </p:spTree>
    <p:extLst>
      <p:ext uri="{BB962C8B-B14F-4D97-AF65-F5344CB8AC3E}">
        <p14:creationId xmlns:p14="http://schemas.microsoft.com/office/powerpoint/2010/main" val="97568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4B44E-D11E-4A1D-84F5-B31B1C3EB02B}"/>
              </a:ext>
            </a:extLst>
          </p:cNvPr>
          <p:cNvSpPr>
            <a:spLocks noGrp="1"/>
          </p:cNvSpPr>
          <p:nvPr>
            <p:ph type="title" hasCustomPrompt="1"/>
          </p:nvPr>
        </p:nvSpPr>
        <p:spPr>
          <a:xfrm>
            <a:off x="702849" y="2485334"/>
            <a:ext cx="5890260" cy="2753948"/>
          </a:xfrm>
        </p:spPr>
        <p:txBody>
          <a:bodyPr/>
          <a:lstStyle>
            <a:lvl1pPr>
              <a:defRPr/>
            </a:lvl1pPr>
          </a:lstStyle>
          <a:p>
            <a:r>
              <a:rPr lang="en-US"/>
              <a:t>Enter title here</a:t>
            </a:r>
            <a:endParaRPr lang="en-GB"/>
          </a:p>
        </p:txBody>
      </p:sp>
      <p:pic>
        <p:nvPicPr>
          <p:cNvPr id="3" name="Graphic 2">
            <a:extLst>
              <a:ext uri="{FF2B5EF4-FFF2-40B4-BE49-F238E27FC236}">
                <a16:creationId xmlns:a16="http://schemas.microsoft.com/office/drawing/2014/main" id="{A07EF781-E926-4B7A-81EB-A626748AAA7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0261" y="1145172"/>
            <a:ext cx="2136775" cy="433385"/>
          </a:xfrm>
          <a:prstGeom prst="rect">
            <a:avLst/>
          </a:prstGeom>
        </p:spPr>
      </p:pic>
      <p:sp>
        <p:nvSpPr>
          <p:cNvPr id="5" name="Picture Placeholder 4">
            <a:extLst>
              <a:ext uri="{FF2B5EF4-FFF2-40B4-BE49-F238E27FC236}">
                <a16:creationId xmlns:a16="http://schemas.microsoft.com/office/drawing/2014/main" id="{6F63A55D-25D1-4AE3-AD22-6057159AF890}"/>
              </a:ext>
            </a:extLst>
          </p:cNvPr>
          <p:cNvSpPr>
            <a:spLocks noGrp="1"/>
          </p:cNvSpPr>
          <p:nvPr>
            <p:ph type="pic" sz="quarter" idx="10" hasCustomPrompt="1"/>
          </p:nvPr>
        </p:nvSpPr>
        <p:spPr>
          <a:xfrm>
            <a:off x="7005638" y="1219200"/>
            <a:ext cx="4576762" cy="5637213"/>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21" name="Footer Placeholder 4">
            <a:extLst>
              <a:ext uri="{FF2B5EF4-FFF2-40B4-BE49-F238E27FC236}">
                <a16:creationId xmlns:a16="http://schemas.microsoft.com/office/drawing/2014/main" id="{9D884BE2-D1E4-1742-B013-CA1CDFBEFD70}"/>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22" name="Slide Number Placeholder 5">
            <a:extLst>
              <a:ext uri="{FF2B5EF4-FFF2-40B4-BE49-F238E27FC236}">
                <a16:creationId xmlns:a16="http://schemas.microsoft.com/office/drawing/2014/main" id="{AF2E4586-FFD6-0C47-976D-BEA1F35AFBBD}"/>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23" name="TextBox 22">
            <a:extLst>
              <a:ext uri="{FF2B5EF4-FFF2-40B4-BE49-F238E27FC236}">
                <a16:creationId xmlns:a16="http://schemas.microsoft.com/office/drawing/2014/main" id="{121EDAB4-A60D-6445-8802-987BE8BC463F}"/>
              </a:ext>
            </a:extLst>
          </p:cNvPr>
          <p:cNvSpPr txBox="1"/>
          <p:nvPr userDrawn="1"/>
        </p:nvSpPr>
        <p:spPr>
          <a:xfrm>
            <a:off x="10132005" y="6554787"/>
            <a:ext cx="1520283" cy="200055"/>
          </a:xfrm>
          <a:prstGeom prst="rect">
            <a:avLst/>
          </a:prstGeom>
          <a:noFill/>
        </p:spPr>
        <p:txBody>
          <a:bodyPr wrap="square">
            <a:spAutoFit/>
          </a:bodyPr>
          <a:lstStyle/>
          <a:p>
            <a:r>
              <a:rPr lang="en-US" sz="700">
                <a:solidFill>
                  <a:schemeClr val="tx1">
                    <a:alpha val="50000"/>
                  </a:schemeClr>
                </a:solidFill>
              </a:rPr>
              <a:t>© 2022 Sinch All Rights Reserved</a:t>
            </a:r>
            <a:endParaRPr lang="en-GB" sz="700">
              <a:solidFill>
                <a:schemeClr val="tx1">
                  <a:alpha val="50000"/>
                </a:schemeClr>
              </a:solidFill>
            </a:endParaRPr>
          </a:p>
        </p:txBody>
      </p:sp>
    </p:spTree>
    <p:extLst>
      <p:ext uri="{BB962C8B-B14F-4D97-AF65-F5344CB8AC3E}">
        <p14:creationId xmlns:p14="http://schemas.microsoft.com/office/powerpoint/2010/main" val="899157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29">
          <p15:clr>
            <a:srgbClr val="FBAE40"/>
          </p15:clr>
        </p15:guide>
        <p15:guide id="2" pos="3840">
          <p15:clr>
            <a:srgbClr val="FBAE40"/>
          </p15:clr>
        </p15:guide>
        <p15:guide id="3" orient="horz" pos="19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oint">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492622-A1FB-47D2-9695-430B0753C69F}"/>
              </a:ext>
            </a:extLst>
          </p:cNvPr>
          <p:cNvSpPr>
            <a:spLocks noGrp="1"/>
          </p:cNvSpPr>
          <p:nvPr>
            <p:ph type="body" sz="quarter" idx="10" hasCustomPrompt="1"/>
          </p:nvPr>
        </p:nvSpPr>
        <p:spPr>
          <a:xfrm>
            <a:off x="747604" y="341947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7" name="Text Placeholder 6">
            <a:extLst>
              <a:ext uri="{FF2B5EF4-FFF2-40B4-BE49-F238E27FC236}">
                <a16:creationId xmlns:a16="http://schemas.microsoft.com/office/drawing/2014/main" id="{867E5982-91E1-42C1-BCAB-80E8903AF590}"/>
              </a:ext>
            </a:extLst>
          </p:cNvPr>
          <p:cNvSpPr>
            <a:spLocks noGrp="1"/>
          </p:cNvSpPr>
          <p:nvPr>
            <p:ph type="body" sz="quarter" idx="11" hasCustomPrompt="1"/>
          </p:nvPr>
        </p:nvSpPr>
        <p:spPr>
          <a:xfrm>
            <a:off x="747603" y="3771900"/>
            <a:ext cx="2232661" cy="232410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0C0058BA-1EE2-466E-B9F3-FFCF0C8E74B9}"/>
              </a:ext>
            </a:extLst>
          </p:cNvPr>
          <p:cNvSpPr>
            <a:spLocks noGrp="1"/>
          </p:cNvSpPr>
          <p:nvPr>
            <p:ph type="body" sz="quarter" idx="12" hasCustomPrompt="1"/>
          </p:nvPr>
        </p:nvSpPr>
        <p:spPr>
          <a:xfrm>
            <a:off x="3571213" y="341947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9" name="Text Placeholder 6">
            <a:extLst>
              <a:ext uri="{FF2B5EF4-FFF2-40B4-BE49-F238E27FC236}">
                <a16:creationId xmlns:a16="http://schemas.microsoft.com/office/drawing/2014/main" id="{3FFF86D8-407A-4F23-AA02-818B5EE03BA8}"/>
              </a:ext>
            </a:extLst>
          </p:cNvPr>
          <p:cNvSpPr>
            <a:spLocks noGrp="1"/>
          </p:cNvSpPr>
          <p:nvPr>
            <p:ph type="body" sz="quarter" idx="13" hasCustomPrompt="1"/>
          </p:nvPr>
        </p:nvSpPr>
        <p:spPr>
          <a:xfrm>
            <a:off x="3571212" y="3771900"/>
            <a:ext cx="2232661" cy="232410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D234DEEF-6BF6-49E7-88B9-E64263EEB652}"/>
              </a:ext>
            </a:extLst>
          </p:cNvPr>
          <p:cNvSpPr>
            <a:spLocks noGrp="1"/>
          </p:cNvSpPr>
          <p:nvPr>
            <p:ph type="body" sz="quarter" idx="14" hasCustomPrompt="1"/>
          </p:nvPr>
        </p:nvSpPr>
        <p:spPr>
          <a:xfrm>
            <a:off x="6401464" y="341947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11" name="Text Placeholder 6">
            <a:extLst>
              <a:ext uri="{FF2B5EF4-FFF2-40B4-BE49-F238E27FC236}">
                <a16:creationId xmlns:a16="http://schemas.microsoft.com/office/drawing/2014/main" id="{4F540830-A07B-4739-B66F-239B6636D02D}"/>
              </a:ext>
            </a:extLst>
          </p:cNvPr>
          <p:cNvSpPr>
            <a:spLocks noGrp="1"/>
          </p:cNvSpPr>
          <p:nvPr>
            <p:ph type="body" sz="quarter" idx="15" hasCustomPrompt="1"/>
          </p:nvPr>
        </p:nvSpPr>
        <p:spPr>
          <a:xfrm>
            <a:off x="6401463" y="3771900"/>
            <a:ext cx="2232661" cy="232410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1CFE3A7-0887-40AB-A139-F0060B7753A6}"/>
              </a:ext>
            </a:extLst>
          </p:cNvPr>
          <p:cNvSpPr>
            <a:spLocks noGrp="1"/>
          </p:cNvSpPr>
          <p:nvPr>
            <p:ph type="body" sz="quarter" idx="16" hasCustomPrompt="1"/>
          </p:nvPr>
        </p:nvSpPr>
        <p:spPr>
          <a:xfrm>
            <a:off x="9119553" y="341947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13" name="Text Placeholder 6">
            <a:extLst>
              <a:ext uri="{FF2B5EF4-FFF2-40B4-BE49-F238E27FC236}">
                <a16:creationId xmlns:a16="http://schemas.microsoft.com/office/drawing/2014/main" id="{54F50C7D-EF01-4746-BB48-D01C90A65C75}"/>
              </a:ext>
            </a:extLst>
          </p:cNvPr>
          <p:cNvSpPr>
            <a:spLocks noGrp="1"/>
          </p:cNvSpPr>
          <p:nvPr>
            <p:ph type="body" sz="quarter" idx="17" hasCustomPrompt="1"/>
          </p:nvPr>
        </p:nvSpPr>
        <p:spPr>
          <a:xfrm>
            <a:off x="9119552" y="3771900"/>
            <a:ext cx="2232661" cy="232410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DE3EDA0D-F5A9-40C6-82C2-0B4CE349A669}"/>
              </a:ext>
            </a:extLst>
          </p:cNvPr>
          <p:cNvSpPr>
            <a:spLocks noGrp="1"/>
          </p:cNvSpPr>
          <p:nvPr>
            <p:ph type="body" sz="quarter" idx="18" hasCustomPrompt="1"/>
          </p:nvPr>
        </p:nvSpPr>
        <p:spPr>
          <a:xfrm>
            <a:off x="3262858" y="3359150"/>
            <a:ext cx="10800" cy="2772000"/>
          </a:xfrm>
          <a:solidFill>
            <a:srgbClr val="CCCCCC"/>
          </a:solidFill>
        </p:spPr>
        <p:txBody>
          <a:bodyPr/>
          <a:lstStyle>
            <a:lvl1pPr>
              <a:defRPr/>
            </a:lvl1pPr>
          </a:lstStyle>
          <a:p>
            <a:pPr lvl="0"/>
            <a:r>
              <a:rPr lang="en-US"/>
              <a:t> </a:t>
            </a:r>
          </a:p>
        </p:txBody>
      </p:sp>
      <p:sp>
        <p:nvSpPr>
          <p:cNvPr id="16" name="Text Placeholder 14">
            <a:extLst>
              <a:ext uri="{FF2B5EF4-FFF2-40B4-BE49-F238E27FC236}">
                <a16:creationId xmlns:a16="http://schemas.microsoft.com/office/drawing/2014/main" id="{3FDFFFFE-16E6-465A-B02D-8A66A7ACDE9A}"/>
              </a:ext>
            </a:extLst>
          </p:cNvPr>
          <p:cNvSpPr>
            <a:spLocks noGrp="1"/>
          </p:cNvSpPr>
          <p:nvPr>
            <p:ph type="body" sz="quarter" idx="19" hasCustomPrompt="1"/>
          </p:nvPr>
        </p:nvSpPr>
        <p:spPr>
          <a:xfrm>
            <a:off x="6097269" y="3359150"/>
            <a:ext cx="10800" cy="2772000"/>
          </a:xfrm>
          <a:solidFill>
            <a:srgbClr val="CCCCCC"/>
          </a:solidFill>
        </p:spPr>
        <p:txBody>
          <a:bodyPr/>
          <a:lstStyle>
            <a:lvl1pPr>
              <a:defRPr/>
            </a:lvl1pPr>
          </a:lstStyle>
          <a:p>
            <a:pPr lvl="0"/>
            <a:r>
              <a:rPr lang="en-US"/>
              <a:t> </a:t>
            </a:r>
          </a:p>
        </p:txBody>
      </p:sp>
      <p:sp>
        <p:nvSpPr>
          <p:cNvPr id="17" name="Text Placeholder 14">
            <a:extLst>
              <a:ext uri="{FF2B5EF4-FFF2-40B4-BE49-F238E27FC236}">
                <a16:creationId xmlns:a16="http://schemas.microsoft.com/office/drawing/2014/main" id="{C8B07F6F-35D1-4FB4-AE5F-F750822AFE04}"/>
              </a:ext>
            </a:extLst>
          </p:cNvPr>
          <p:cNvSpPr>
            <a:spLocks noGrp="1"/>
          </p:cNvSpPr>
          <p:nvPr>
            <p:ph type="body" sz="quarter" idx="20" hasCustomPrompt="1"/>
          </p:nvPr>
        </p:nvSpPr>
        <p:spPr>
          <a:xfrm>
            <a:off x="8871437" y="3359150"/>
            <a:ext cx="10800" cy="2772000"/>
          </a:xfrm>
          <a:solidFill>
            <a:srgbClr val="CCCCCC"/>
          </a:solidFill>
        </p:spPr>
        <p:txBody>
          <a:bodyPr/>
          <a:lstStyle>
            <a:lvl1pPr>
              <a:defRPr/>
            </a:lvl1pPr>
          </a:lstStyle>
          <a:p>
            <a:pPr lvl="0"/>
            <a:r>
              <a:rPr lang="en-US"/>
              <a:t> </a:t>
            </a:r>
          </a:p>
        </p:txBody>
      </p:sp>
      <p:sp>
        <p:nvSpPr>
          <p:cNvPr id="19" name="Picture Placeholder 18">
            <a:extLst>
              <a:ext uri="{FF2B5EF4-FFF2-40B4-BE49-F238E27FC236}">
                <a16:creationId xmlns:a16="http://schemas.microsoft.com/office/drawing/2014/main" id="{36CCF1CB-0D05-4656-A71F-126900E51F82}"/>
              </a:ext>
            </a:extLst>
          </p:cNvPr>
          <p:cNvSpPr>
            <a:spLocks noGrp="1"/>
          </p:cNvSpPr>
          <p:nvPr>
            <p:ph type="pic" sz="quarter" idx="21" hasCustomPrompt="1"/>
          </p:nvPr>
        </p:nvSpPr>
        <p:spPr>
          <a:xfrm>
            <a:off x="7306150" y="912813"/>
            <a:ext cx="4276249" cy="2138362"/>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31" name="Footer Placeholder 4">
            <a:extLst>
              <a:ext uri="{FF2B5EF4-FFF2-40B4-BE49-F238E27FC236}">
                <a16:creationId xmlns:a16="http://schemas.microsoft.com/office/drawing/2014/main" id="{E8EBD24C-AA32-9445-822A-34DBE585E2CB}"/>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2" name="Slide Number Placeholder 5">
            <a:extLst>
              <a:ext uri="{FF2B5EF4-FFF2-40B4-BE49-F238E27FC236}">
                <a16:creationId xmlns:a16="http://schemas.microsoft.com/office/drawing/2014/main" id="{29D9E179-8D57-9140-95C9-58B070EB1A6C}"/>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3" name="Title 2">
            <a:extLst>
              <a:ext uri="{FF2B5EF4-FFF2-40B4-BE49-F238E27FC236}">
                <a16:creationId xmlns:a16="http://schemas.microsoft.com/office/drawing/2014/main" id="{EFF628F2-47C7-DF4D-A57D-3A989F30A4FD}"/>
              </a:ext>
            </a:extLst>
          </p:cNvPr>
          <p:cNvSpPr>
            <a:spLocks noGrp="1"/>
          </p:cNvSpPr>
          <p:nvPr>
            <p:ph type="title" hasCustomPrompt="1"/>
          </p:nvPr>
        </p:nvSpPr>
        <p:spPr>
          <a:xfrm>
            <a:off x="696802" y="1406932"/>
            <a:ext cx="7315200" cy="1374368"/>
          </a:xfrm>
        </p:spPr>
        <p:txBody>
          <a:bodyPr/>
          <a:lstStyle>
            <a:lvl1pPr>
              <a:defRPr/>
            </a:lvl1pPr>
          </a:lstStyle>
          <a:p>
            <a:r>
              <a:rPr lang="en-US"/>
              <a:t>Enter title here</a:t>
            </a:r>
          </a:p>
        </p:txBody>
      </p:sp>
    </p:spTree>
    <p:extLst>
      <p:ext uri="{BB962C8B-B14F-4D97-AF65-F5344CB8AC3E}">
        <p14:creationId xmlns:p14="http://schemas.microsoft.com/office/powerpoint/2010/main" val="9158626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oint with Icons">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C492622-A1FB-47D2-9695-430B0753C69F}"/>
              </a:ext>
            </a:extLst>
          </p:cNvPr>
          <p:cNvSpPr>
            <a:spLocks noGrp="1"/>
          </p:cNvSpPr>
          <p:nvPr>
            <p:ph type="body" sz="quarter" idx="10" hasCustomPrompt="1"/>
          </p:nvPr>
        </p:nvSpPr>
        <p:spPr>
          <a:xfrm>
            <a:off x="749722" y="402351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7" name="Text Placeholder 6">
            <a:extLst>
              <a:ext uri="{FF2B5EF4-FFF2-40B4-BE49-F238E27FC236}">
                <a16:creationId xmlns:a16="http://schemas.microsoft.com/office/drawing/2014/main" id="{867E5982-91E1-42C1-BCAB-80E8903AF590}"/>
              </a:ext>
            </a:extLst>
          </p:cNvPr>
          <p:cNvSpPr>
            <a:spLocks noGrp="1"/>
          </p:cNvSpPr>
          <p:nvPr>
            <p:ph type="body" sz="quarter" idx="11" hasCustomPrompt="1"/>
          </p:nvPr>
        </p:nvSpPr>
        <p:spPr>
          <a:xfrm>
            <a:off x="749722" y="4382290"/>
            <a:ext cx="2232662" cy="171371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0C0058BA-1EE2-466E-B9F3-FFCF0C8E74B9}"/>
              </a:ext>
            </a:extLst>
          </p:cNvPr>
          <p:cNvSpPr>
            <a:spLocks noGrp="1"/>
          </p:cNvSpPr>
          <p:nvPr>
            <p:ph type="body" sz="quarter" idx="12" hasCustomPrompt="1"/>
          </p:nvPr>
        </p:nvSpPr>
        <p:spPr>
          <a:xfrm>
            <a:off x="3554355" y="402351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9" name="Text Placeholder 6">
            <a:extLst>
              <a:ext uri="{FF2B5EF4-FFF2-40B4-BE49-F238E27FC236}">
                <a16:creationId xmlns:a16="http://schemas.microsoft.com/office/drawing/2014/main" id="{3FFF86D8-407A-4F23-AA02-818B5EE03BA8}"/>
              </a:ext>
            </a:extLst>
          </p:cNvPr>
          <p:cNvSpPr>
            <a:spLocks noGrp="1"/>
          </p:cNvSpPr>
          <p:nvPr>
            <p:ph type="body" sz="quarter" idx="13" hasCustomPrompt="1"/>
          </p:nvPr>
        </p:nvSpPr>
        <p:spPr>
          <a:xfrm>
            <a:off x="3554355" y="4382290"/>
            <a:ext cx="2232662" cy="171371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0" name="Text Placeholder 3">
            <a:extLst>
              <a:ext uri="{FF2B5EF4-FFF2-40B4-BE49-F238E27FC236}">
                <a16:creationId xmlns:a16="http://schemas.microsoft.com/office/drawing/2014/main" id="{D234DEEF-6BF6-49E7-88B9-E64263EEB652}"/>
              </a:ext>
            </a:extLst>
          </p:cNvPr>
          <p:cNvSpPr>
            <a:spLocks noGrp="1"/>
          </p:cNvSpPr>
          <p:nvPr>
            <p:ph type="body" sz="quarter" idx="14" hasCustomPrompt="1"/>
          </p:nvPr>
        </p:nvSpPr>
        <p:spPr>
          <a:xfrm>
            <a:off x="6293371" y="402351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11" name="Text Placeholder 6">
            <a:extLst>
              <a:ext uri="{FF2B5EF4-FFF2-40B4-BE49-F238E27FC236}">
                <a16:creationId xmlns:a16="http://schemas.microsoft.com/office/drawing/2014/main" id="{4F540830-A07B-4739-B66F-239B6636D02D}"/>
              </a:ext>
            </a:extLst>
          </p:cNvPr>
          <p:cNvSpPr>
            <a:spLocks noGrp="1"/>
          </p:cNvSpPr>
          <p:nvPr>
            <p:ph type="body" sz="quarter" idx="15" hasCustomPrompt="1"/>
          </p:nvPr>
        </p:nvSpPr>
        <p:spPr>
          <a:xfrm>
            <a:off x="6293371" y="4382290"/>
            <a:ext cx="2232662" cy="171371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2" name="Text Placeholder 3">
            <a:extLst>
              <a:ext uri="{FF2B5EF4-FFF2-40B4-BE49-F238E27FC236}">
                <a16:creationId xmlns:a16="http://schemas.microsoft.com/office/drawing/2014/main" id="{51CFE3A7-0887-40AB-A139-F0060B7753A6}"/>
              </a:ext>
            </a:extLst>
          </p:cNvPr>
          <p:cNvSpPr>
            <a:spLocks noGrp="1"/>
          </p:cNvSpPr>
          <p:nvPr>
            <p:ph type="body" sz="quarter" idx="16" hasCustomPrompt="1"/>
          </p:nvPr>
        </p:nvSpPr>
        <p:spPr>
          <a:xfrm>
            <a:off x="9038737" y="4023517"/>
            <a:ext cx="2232662" cy="368301"/>
          </a:xfrm>
        </p:spPr>
        <p:txBody>
          <a:bodyPr/>
          <a:lstStyle>
            <a:lvl1pPr>
              <a:defRPr sz="1800" b="1">
                <a:solidFill>
                  <a:schemeClr val="accent3"/>
                </a:solidFill>
              </a:defRPr>
            </a:lvl1pPr>
            <a:lvl2pPr>
              <a:defRPr b="1">
                <a:solidFill>
                  <a:schemeClr val="accent2"/>
                </a:solidFill>
              </a:defRPr>
            </a:lvl2pPr>
            <a:lvl3pPr>
              <a:defRPr b="1">
                <a:solidFill>
                  <a:schemeClr val="accent2"/>
                </a:solidFill>
              </a:defRPr>
            </a:lvl3pPr>
            <a:lvl4pPr>
              <a:defRPr b="1">
                <a:solidFill>
                  <a:schemeClr val="accent2"/>
                </a:solidFill>
              </a:defRPr>
            </a:lvl4pPr>
            <a:lvl5pPr>
              <a:defRPr b="1">
                <a:solidFill>
                  <a:schemeClr val="accent2"/>
                </a:solidFill>
              </a:defRPr>
            </a:lvl5pPr>
          </a:lstStyle>
          <a:p>
            <a:pPr lvl="0"/>
            <a:r>
              <a:rPr lang="en-US"/>
              <a:t>Enter subtitle here</a:t>
            </a:r>
          </a:p>
        </p:txBody>
      </p:sp>
      <p:sp>
        <p:nvSpPr>
          <p:cNvPr id="13" name="Text Placeholder 6">
            <a:extLst>
              <a:ext uri="{FF2B5EF4-FFF2-40B4-BE49-F238E27FC236}">
                <a16:creationId xmlns:a16="http://schemas.microsoft.com/office/drawing/2014/main" id="{54F50C7D-EF01-4746-BB48-D01C90A65C75}"/>
              </a:ext>
            </a:extLst>
          </p:cNvPr>
          <p:cNvSpPr>
            <a:spLocks noGrp="1"/>
          </p:cNvSpPr>
          <p:nvPr>
            <p:ph type="body" sz="quarter" idx="17" hasCustomPrompt="1"/>
          </p:nvPr>
        </p:nvSpPr>
        <p:spPr>
          <a:xfrm>
            <a:off x="9038737" y="4382290"/>
            <a:ext cx="2232662" cy="1713710"/>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Enter text here</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36CCF1CB-0D05-4656-A71F-126900E51F82}"/>
              </a:ext>
            </a:extLst>
          </p:cNvPr>
          <p:cNvSpPr>
            <a:spLocks noGrp="1"/>
          </p:cNvSpPr>
          <p:nvPr>
            <p:ph type="pic" sz="quarter" idx="21" hasCustomPrompt="1"/>
          </p:nvPr>
        </p:nvSpPr>
        <p:spPr>
          <a:xfrm>
            <a:off x="7306150" y="912813"/>
            <a:ext cx="4276249" cy="2138362"/>
          </a:xfrm>
        </p:spPr>
        <p:txBody>
          <a:bodyPr/>
          <a:lstStyle>
            <a:lvl1pPr algn="ctr">
              <a:defRPr/>
            </a:lvl1pPr>
          </a:lstStyle>
          <a:p>
            <a:r>
              <a:rPr lang="en-US"/>
              <a:t>Click icon to insert illustration OR</a:t>
            </a:r>
            <a:br>
              <a:rPr lang="en-US"/>
            </a:br>
            <a:br>
              <a:rPr lang="en-US"/>
            </a:br>
            <a:r>
              <a:rPr lang="en-US"/>
              <a:t>Copy and paste an illustration into this placeholder from another slide</a:t>
            </a:r>
          </a:p>
        </p:txBody>
      </p:sp>
      <p:sp>
        <p:nvSpPr>
          <p:cNvPr id="26" name="Picture Placeholder 22">
            <a:extLst>
              <a:ext uri="{FF2B5EF4-FFF2-40B4-BE49-F238E27FC236}">
                <a16:creationId xmlns:a16="http://schemas.microsoft.com/office/drawing/2014/main" id="{DE9CC147-E3D5-4EDD-9936-3C1AEC8E89D6}"/>
              </a:ext>
            </a:extLst>
          </p:cNvPr>
          <p:cNvSpPr>
            <a:spLocks noGrp="1"/>
          </p:cNvSpPr>
          <p:nvPr>
            <p:ph type="pic" sz="quarter" idx="22" hasCustomPrompt="1"/>
          </p:nvPr>
        </p:nvSpPr>
        <p:spPr>
          <a:xfrm>
            <a:off x="839788" y="3348038"/>
            <a:ext cx="611915" cy="595313"/>
          </a:xfrm>
        </p:spPr>
        <p:txBody>
          <a:bodyPr/>
          <a:lstStyle>
            <a:lvl1pPr algn="ctr">
              <a:defRPr/>
            </a:lvl1pPr>
          </a:lstStyle>
          <a:p>
            <a:r>
              <a:rPr lang="en-US"/>
              <a:t>Icon</a:t>
            </a:r>
          </a:p>
        </p:txBody>
      </p:sp>
      <p:sp>
        <p:nvSpPr>
          <p:cNvPr id="27" name="Picture Placeholder 22">
            <a:extLst>
              <a:ext uri="{FF2B5EF4-FFF2-40B4-BE49-F238E27FC236}">
                <a16:creationId xmlns:a16="http://schemas.microsoft.com/office/drawing/2014/main" id="{EA107764-8112-4D45-806D-258268A8C453}"/>
              </a:ext>
            </a:extLst>
          </p:cNvPr>
          <p:cNvSpPr>
            <a:spLocks noGrp="1"/>
          </p:cNvSpPr>
          <p:nvPr>
            <p:ph type="pic" sz="quarter" idx="23" hasCustomPrompt="1"/>
          </p:nvPr>
        </p:nvSpPr>
        <p:spPr>
          <a:xfrm>
            <a:off x="3657600" y="3342481"/>
            <a:ext cx="611915" cy="595313"/>
          </a:xfrm>
        </p:spPr>
        <p:txBody>
          <a:bodyPr/>
          <a:lstStyle>
            <a:lvl1pPr algn="ctr">
              <a:defRPr/>
            </a:lvl1pPr>
          </a:lstStyle>
          <a:p>
            <a:r>
              <a:rPr lang="en-US"/>
              <a:t>Icon</a:t>
            </a:r>
          </a:p>
        </p:txBody>
      </p:sp>
      <p:sp>
        <p:nvSpPr>
          <p:cNvPr id="28" name="Picture Placeholder 22">
            <a:extLst>
              <a:ext uri="{FF2B5EF4-FFF2-40B4-BE49-F238E27FC236}">
                <a16:creationId xmlns:a16="http://schemas.microsoft.com/office/drawing/2014/main" id="{F08E05A7-E231-47F0-866E-9ADA39047B81}"/>
              </a:ext>
            </a:extLst>
          </p:cNvPr>
          <p:cNvSpPr>
            <a:spLocks noGrp="1"/>
          </p:cNvSpPr>
          <p:nvPr>
            <p:ph type="pic" sz="quarter" idx="24" hasCustomPrompt="1"/>
          </p:nvPr>
        </p:nvSpPr>
        <p:spPr>
          <a:xfrm>
            <a:off x="6405548" y="3336924"/>
            <a:ext cx="611915" cy="595313"/>
          </a:xfrm>
        </p:spPr>
        <p:txBody>
          <a:bodyPr/>
          <a:lstStyle>
            <a:lvl1pPr algn="ctr">
              <a:defRPr/>
            </a:lvl1pPr>
          </a:lstStyle>
          <a:p>
            <a:r>
              <a:rPr lang="en-US"/>
              <a:t>Icon</a:t>
            </a:r>
          </a:p>
        </p:txBody>
      </p:sp>
      <p:sp>
        <p:nvSpPr>
          <p:cNvPr id="29" name="Picture Placeholder 22">
            <a:extLst>
              <a:ext uri="{FF2B5EF4-FFF2-40B4-BE49-F238E27FC236}">
                <a16:creationId xmlns:a16="http://schemas.microsoft.com/office/drawing/2014/main" id="{910EAE77-81ED-406A-8F78-997406082FD9}"/>
              </a:ext>
            </a:extLst>
          </p:cNvPr>
          <p:cNvSpPr>
            <a:spLocks noGrp="1"/>
          </p:cNvSpPr>
          <p:nvPr>
            <p:ph type="pic" sz="quarter" idx="25" hasCustomPrompt="1"/>
          </p:nvPr>
        </p:nvSpPr>
        <p:spPr>
          <a:xfrm>
            <a:off x="9153496" y="3331367"/>
            <a:ext cx="611915" cy="595313"/>
          </a:xfrm>
        </p:spPr>
        <p:txBody>
          <a:bodyPr/>
          <a:lstStyle>
            <a:lvl1pPr algn="ctr">
              <a:defRPr/>
            </a:lvl1pPr>
          </a:lstStyle>
          <a:p>
            <a:r>
              <a:rPr lang="en-US"/>
              <a:t>Icon</a:t>
            </a:r>
          </a:p>
        </p:txBody>
      </p:sp>
      <p:sp>
        <p:nvSpPr>
          <p:cNvPr id="36" name="Footer Placeholder 4">
            <a:extLst>
              <a:ext uri="{FF2B5EF4-FFF2-40B4-BE49-F238E27FC236}">
                <a16:creationId xmlns:a16="http://schemas.microsoft.com/office/drawing/2014/main" id="{A878A671-0807-8E46-9719-E841845C1F9E}"/>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37" name="Slide Number Placeholder 5">
            <a:extLst>
              <a:ext uri="{FF2B5EF4-FFF2-40B4-BE49-F238E27FC236}">
                <a16:creationId xmlns:a16="http://schemas.microsoft.com/office/drawing/2014/main" id="{CFED4A94-7363-E544-8317-F7D4F181644B}"/>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38" name="Title 2">
            <a:extLst>
              <a:ext uri="{FF2B5EF4-FFF2-40B4-BE49-F238E27FC236}">
                <a16:creationId xmlns:a16="http://schemas.microsoft.com/office/drawing/2014/main" id="{AE3DC506-64E5-464B-BFCB-2A14C8025DB1}"/>
              </a:ext>
            </a:extLst>
          </p:cNvPr>
          <p:cNvSpPr>
            <a:spLocks noGrp="1"/>
          </p:cNvSpPr>
          <p:nvPr>
            <p:ph type="title" hasCustomPrompt="1"/>
          </p:nvPr>
        </p:nvSpPr>
        <p:spPr>
          <a:xfrm>
            <a:off x="696802" y="1406931"/>
            <a:ext cx="7315200" cy="1483141"/>
          </a:xfrm>
        </p:spPr>
        <p:txBody>
          <a:bodyPr/>
          <a:lstStyle>
            <a:lvl1pPr>
              <a:defRPr/>
            </a:lvl1pPr>
          </a:lstStyle>
          <a:p>
            <a:r>
              <a:rPr lang="en-US"/>
              <a:t>Enter title here</a:t>
            </a:r>
          </a:p>
        </p:txBody>
      </p:sp>
      <p:sp>
        <p:nvSpPr>
          <p:cNvPr id="52" name="Text Placeholder 14">
            <a:extLst>
              <a:ext uri="{FF2B5EF4-FFF2-40B4-BE49-F238E27FC236}">
                <a16:creationId xmlns:a16="http://schemas.microsoft.com/office/drawing/2014/main" id="{FCF98312-E4CA-E043-9BD0-369F6781B724}"/>
              </a:ext>
            </a:extLst>
          </p:cNvPr>
          <p:cNvSpPr>
            <a:spLocks noGrp="1"/>
          </p:cNvSpPr>
          <p:nvPr>
            <p:ph type="body" sz="quarter" idx="18" hasCustomPrompt="1"/>
          </p:nvPr>
        </p:nvSpPr>
        <p:spPr>
          <a:xfrm>
            <a:off x="3262858" y="3359150"/>
            <a:ext cx="10800" cy="2772000"/>
          </a:xfrm>
          <a:solidFill>
            <a:srgbClr val="CCCCCC"/>
          </a:solidFill>
        </p:spPr>
        <p:txBody>
          <a:bodyPr/>
          <a:lstStyle>
            <a:lvl1pPr>
              <a:defRPr/>
            </a:lvl1pPr>
          </a:lstStyle>
          <a:p>
            <a:pPr lvl="0"/>
            <a:r>
              <a:rPr lang="en-US"/>
              <a:t> </a:t>
            </a:r>
          </a:p>
        </p:txBody>
      </p:sp>
      <p:sp>
        <p:nvSpPr>
          <p:cNvPr id="53" name="Text Placeholder 14">
            <a:extLst>
              <a:ext uri="{FF2B5EF4-FFF2-40B4-BE49-F238E27FC236}">
                <a16:creationId xmlns:a16="http://schemas.microsoft.com/office/drawing/2014/main" id="{A4E20306-D7E3-914B-A69F-8A051FD4C919}"/>
              </a:ext>
            </a:extLst>
          </p:cNvPr>
          <p:cNvSpPr>
            <a:spLocks noGrp="1"/>
          </p:cNvSpPr>
          <p:nvPr>
            <p:ph type="body" sz="quarter" idx="19" hasCustomPrompt="1"/>
          </p:nvPr>
        </p:nvSpPr>
        <p:spPr>
          <a:xfrm>
            <a:off x="6097269" y="3359150"/>
            <a:ext cx="10800" cy="2772000"/>
          </a:xfrm>
          <a:solidFill>
            <a:srgbClr val="CCCCCC"/>
          </a:solidFill>
        </p:spPr>
        <p:txBody>
          <a:bodyPr/>
          <a:lstStyle>
            <a:lvl1pPr>
              <a:defRPr/>
            </a:lvl1pPr>
          </a:lstStyle>
          <a:p>
            <a:pPr lvl="0"/>
            <a:r>
              <a:rPr lang="en-US"/>
              <a:t> </a:t>
            </a:r>
          </a:p>
        </p:txBody>
      </p:sp>
      <p:sp>
        <p:nvSpPr>
          <p:cNvPr id="54" name="Text Placeholder 14">
            <a:extLst>
              <a:ext uri="{FF2B5EF4-FFF2-40B4-BE49-F238E27FC236}">
                <a16:creationId xmlns:a16="http://schemas.microsoft.com/office/drawing/2014/main" id="{E2D40A54-9812-8946-AAA8-7A714006980F}"/>
              </a:ext>
            </a:extLst>
          </p:cNvPr>
          <p:cNvSpPr>
            <a:spLocks noGrp="1"/>
          </p:cNvSpPr>
          <p:nvPr>
            <p:ph type="body" sz="quarter" idx="20" hasCustomPrompt="1"/>
          </p:nvPr>
        </p:nvSpPr>
        <p:spPr>
          <a:xfrm>
            <a:off x="8871437" y="3359150"/>
            <a:ext cx="10800" cy="2772000"/>
          </a:xfrm>
          <a:solidFill>
            <a:srgbClr val="CCCCCC"/>
          </a:solidFill>
        </p:spPr>
        <p:txBody>
          <a:bodyPr/>
          <a:lstStyle>
            <a:lvl1pPr>
              <a:defRPr/>
            </a:lvl1pPr>
          </a:lstStyle>
          <a:p>
            <a:pPr lvl="0"/>
            <a:r>
              <a:rPr lang="en-US"/>
              <a:t> </a:t>
            </a:r>
          </a:p>
        </p:txBody>
      </p:sp>
    </p:spTree>
    <p:extLst>
      <p:ext uri="{BB962C8B-B14F-4D97-AF65-F5344CB8AC3E}">
        <p14:creationId xmlns:p14="http://schemas.microsoft.com/office/powerpoint/2010/main" val="40499255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9" Type="http://schemas.openxmlformats.org/officeDocument/2006/relationships/image" Target="../media/image2.svg"/><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2" name="ToolsToo_Slide" descr="ToolsToo_Slide">
            <a:extLst>
              <a:ext uri="{FF2B5EF4-FFF2-40B4-BE49-F238E27FC236}">
                <a16:creationId xmlns:a16="http://schemas.microsoft.com/office/drawing/2014/main" id="{4D4F06C3-D8AF-4B63-A44D-2DAFD61EC392}"/>
              </a:ext>
            </a:extLst>
          </p:cNvPr>
          <p:cNvSpPr/>
          <p:nvPr userDrawn="1"/>
        </p:nvSpPr>
        <p:spPr>
          <a:xfrm>
            <a:off x="0" y="0"/>
            <a:ext cx="12192000" cy="68580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1400"/>
          </a:p>
        </p:txBody>
      </p:sp>
      <p:sp>
        <p:nvSpPr>
          <p:cNvPr id="2" name="Title Placeholder 1">
            <a:extLst>
              <a:ext uri="{FF2B5EF4-FFF2-40B4-BE49-F238E27FC236}">
                <a16:creationId xmlns:a16="http://schemas.microsoft.com/office/drawing/2014/main" id="{E6084E0E-C3CF-4A2C-B48A-F53EC80249DE}"/>
              </a:ext>
            </a:extLst>
          </p:cNvPr>
          <p:cNvSpPr>
            <a:spLocks noGrp="1"/>
          </p:cNvSpPr>
          <p:nvPr>
            <p:ph type="title"/>
          </p:nvPr>
        </p:nvSpPr>
        <p:spPr>
          <a:xfrm>
            <a:off x="730670" y="1404113"/>
            <a:ext cx="7315200" cy="2005869"/>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C47491-2234-49E1-88CF-E2F898AD1D68}"/>
              </a:ext>
            </a:extLst>
          </p:cNvPr>
          <p:cNvSpPr>
            <a:spLocks noGrp="1"/>
          </p:cNvSpPr>
          <p:nvPr>
            <p:ph type="body" idx="1"/>
          </p:nvPr>
        </p:nvSpPr>
        <p:spPr>
          <a:xfrm>
            <a:off x="756073" y="3513140"/>
            <a:ext cx="7315200" cy="266382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97934260-C1C7-D945-85EE-FCC1C812010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defRPr>
            </a:lvl1pPr>
          </a:lstStyle>
          <a:p>
            <a:endParaRPr lang="en-GB"/>
          </a:p>
        </p:txBody>
      </p:sp>
      <p:sp>
        <p:nvSpPr>
          <p:cNvPr id="12" name="Slide Number Placeholder 5">
            <a:extLst>
              <a:ext uri="{FF2B5EF4-FFF2-40B4-BE49-F238E27FC236}">
                <a16:creationId xmlns:a16="http://schemas.microsoft.com/office/drawing/2014/main" id="{5C248245-5758-2840-B251-A8D1632F9A3F}"/>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defRPr>
            </a:lvl1pPr>
          </a:lstStyle>
          <a:p>
            <a:fld id="{7FA5B5D5-F71F-4E9F-AA96-BC6793A03446}" type="slidenum">
              <a:rPr lang="en-GB" smtClean="0"/>
              <a:pPr/>
              <a:t>‹#›</a:t>
            </a:fld>
            <a:endParaRPr lang="en-GB"/>
          </a:p>
        </p:txBody>
      </p:sp>
      <p:sp>
        <p:nvSpPr>
          <p:cNvPr id="13" name="TextBox 12">
            <a:extLst>
              <a:ext uri="{FF2B5EF4-FFF2-40B4-BE49-F238E27FC236}">
                <a16:creationId xmlns:a16="http://schemas.microsoft.com/office/drawing/2014/main" id="{1A4E816D-C4F6-EE4C-93E6-69151F45D969}"/>
              </a:ext>
            </a:extLst>
          </p:cNvPr>
          <p:cNvSpPr txBox="1"/>
          <p:nvPr userDrawn="1"/>
        </p:nvSpPr>
        <p:spPr>
          <a:xfrm>
            <a:off x="10132005" y="6554787"/>
            <a:ext cx="1520283" cy="200055"/>
          </a:xfrm>
          <a:prstGeom prst="rect">
            <a:avLst/>
          </a:prstGeom>
          <a:noFill/>
        </p:spPr>
        <p:txBody>
          <a:bodyPr wrap="square">
            <a:spAutoFit/>
          </a:bodyPr>
          <a:lstStyle/>
          <a:p>
            <a:r>
              <a:rPr lang="en-US" sz="700">
                <a:solidFill>
                  <a:schemeClr val="tx1">
                    <a:alpha val="50000"/>
                  </a:schemeClr>
                </a:solidFill>
              </a:rPr>
              <a:t>© 2022 Sinch All Rights Reserved</a:t>
            </a:r>
            <a:endParaRPr lang="en-GB" sz="700">
              <a:solidFill>
                <a:schemeClr val="tx1">
                  <a:alpha val="50000"/>
                </a:schemeClr>
              </a:solidFill>
            </a:endParaRPr>
          </a:p>
        </p:txBody>
      </p:sp>
      <p:pic>
        <p:nvPicPr>
          <p:cNvPr id="14" name="Graphic 13">
            <a:extLst>
              <a:ext uri="{FF2B5EF4-FFF2-40B4-BE49-F238E27FC236}">
                <a16:creationId xmlns:a16="http://schemas.microsoft.com/office/drawing/2014/main" id="{D9BBDFA0-9A58-194D-B00B-57E66AC7A92E}"/>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11441191" y="321469"/>
            <a:ext cx="422195" cy="219542"/>
          </a:xfrm>
          <a:prstGeom prst="rect">
            <a:avLst/>
          </a:prstGeom>
        </p:spPr>
      </p:pic>
      <p:sp>
        <p:nvSpPr>
          <p:cNvPr id="4" name="TextBox 3">
            <a:extLst>
              <a:ext uri="{FF2B5EF4-FFF2-40B4-BE49-F238E27FC236}">
                <a16:creationId xmlns:a16="http://schemas.microsoft.com/office/drawing/2014/main" id="{65710925-9A28-DB4C-964B-0C54CF9CBC08}"/>
              </a:ext>
            </a:extLst>
          </p:cNvPr>
          <p:cNvSpPr txBox="1"/>
          <p:nvPr userDrawn="1"/>
        </p:nvSpPr>
        <p:spPr>
          <a:xfrm>
            <a:off x="760651" y="817296"/>
            <a:ext cx="0" cy="0"/>
          </a:xfrm>
          <a:prstGeom prst="rect">
            <a:avLst/>
          </a:prstGeom>
          <a:noFill/>
        </p:spPr>
        <p:txBody>
          <a:bodyPr wrap="none" lIns="0" rtlCol="0">
            <a:noAutofit/>
          </a:bodyPr>
          <a:lstStyle/>
          <a:p>
            <a:pPr algn="l">
              <a:lnSpc>
                <a:spcPct val="90000"/>
              </a:lnSpc>
              <a:spcAft>
                <a:spcPts val="600"/>
              </a:spcAft>
            </a:pPr>
            <a:endParaRPr lang="en-US" sz="1400" err="1">
              <a:solidFill>
                <a:schemeClr val="tx2"/>
              </a:solidFill>
              <a:latin typeface="Red Hat Text" panose="02010503040201060303" pitchFamily="2" charset="77"/>
            </a:endParaRPr>
          </a:p>
        </p:txBody>
      </p:sp>
    </p:spTree>
    <p:extLst>
      <p:ext uri="{BB962C8B-B14F-4D97-AF65-F5344CB8AC3E}">
        <p14:creationId xmlns:p14="http://schemas.microsoft.com/office/powerpoint/2010/main" val="327044652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2" r:id="rId3"/>
    <p:sldLayoutId id="2147483657" r:id="rId4"/>
    <p:sldLayoutId id="2147483656" r:id="rId5"/>
    <p:sldLayoutId id="2147483664" r:id="rId6"/>
    <p:sldLayoutId id="2147483676" r:id="rId7"/>
    <p:sldLayoutId id="2147483655" r:id="rId8"/>
    <p:sldLayoutId id="2147483660" r:id="rId9"/>
    <p:sldLayoutId id="2147483658" r:id="rId10"/>
    <p:sldLayoutId id="2147483663" r:id="rId11"/>
    <p:sldLayoutId id="2147483681" r:id="rId12"/>
    <p:sldLayoutId id="2147483674" r:id="rId13"/>
    <p:sldLayoutId id="2147483654" r:id="rId14"/>
    <p:sldLayoutId id="2147483653" r:id="rId15"/>
    <p:sldLayoutId id="2147483682" r:id="rId16"/>
    <p:sldLayoutId id="2147483659" r:id="rId17"/>
    <p:sldLayoutId id="2147483667" r:id="rId18"/>
    <p:sldLayoutId id="2147483668" r:id="rId19"/>
    <p:sldLayoutId id="2147483677" r:id="rId20"/>
    <p:sldLayoutId id="2147483662" r:id="rId21"/>
    <p:sldLayoutId id="2147483678" r:id="rId22"/>
    <p:sldLayoutId id="2147483679" r:id="rId23"/>
    <p:sldLayoutId id="2147483680" r:id="rId24"/>
    <p:sldLayoutId id="2147483684" r:id="rId25"/>
    <p:sldLayoutId id="2147483683" r:id="rId26"/>
    <p:sldLayoutId id="2147483686" r:id="rId27"/>
    <p:sldLayoutId id="2147483685" r:id="rId28"/>
    <p:sldLayoutId id="2147483665" r:id="rId29"/>
    <p:sldLayoutId id="2147483669" r:id="rId30"/>
    <p:sldLayoutId id="2147483670" r:id="rId31"/>
    <p:sldLayoutId id="2147483671" r:id="rId32"/>
    <p:sldLayoutId id="2147483673" r:id="rId33"/>
    <p:sldLayoutId id="2147483666" r:id="rId34"/>
    <p:sldLayoutId id="2147483672" r:id="rId35"/>
    <p:sldLayoutId id="2147483675"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6200" b="0" i="0" kern="1200">
          <a:solidFill>
            <a:schemeClr val="tx2"/>
          </a:solidFill>
          <a:latin typeface="Red Hat Text" panose="02010503040201060303" pitchFamily="2" charset="77"/>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400" kern="1200">
          <a:solidFill>
            <a:schemeClr val="tx2"/>
          </a:solidFill>
          <a:latin typeface="Red Hat Text" panose="02010503040201060303" pitchFamily="2" charset="77"/>
          <a:ea typeface="+mn-ea"/>
          <a:cs typeface="+mn-cs"/>
        </a:defRPr>
      </a:lvl1pPr>
      <a:lvl2pPr marL="147638" indent="-147638" algn="l" defTabSz="914400" rtl="0" eaLnBrk="1" latinLnBrk="0" hangingPunct="1">
        <a:lnSpc>
          <a:spcPct val="90000"/>
        </a:lnSpc>
        <a:spcBef>
          <a:spcPts val="0"/>
        </a:spcBef>
        <a:spcAft>
          <a:spcPts val="600"/>
        </a:spcAft>
        <a:buFont typeface="Arial" panose="020B0604020202020204" pitchFamily="34" charset="0"/>
        <a:buChar char="•"/>
        <a:defRPr sz="1200" kern="1200">
          <a:solidFill>
            <a:schemeClr val="tx2"/>
          </a:solidFill>
          <a:latin typeface="Red Hat Text" panose="02010503040201060303" pitchFamily="2" charset="77"/>
          <a:ea typeface="+mn-ea"/>
          <a:cs typeface="+mn-cs"/>
        </a:defRPr>
      </a:lvl2pPr>
      <a:lvl3pPr marL="357188" indent="-157163"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2"/>
          </a:solidFill>
          <a:latin typeface="Red Hat Text" panose="02010503040201060303" pitchFamily="2" charset="77"/>
          <a:ea typeface="+mn-ea"/>
          <a:cs typeface="+mn-cs"/>
        </a:defRPr>
      </a:lvl3pPr>
      <a:lvl4pPr marL="628650" indent="-166688" algn="l" defTabSz="914400" rtl="0" eaLnBrk="1" latinLnBrk="0" hangingPunct="1">
        <a:lnSpc>
          <a:spcPct val="90000"/>
        </a:lnSpc>
        <a:spcBef>
          <a:spcPts val="0"/>
        </a:spcBef>
        <a:spcAft>
          <a:spcPts val="600"/>
        </a:spcAft>
        <a:buFont typeface="Arial" panose="020B0604020202020204" pitchFamily="34" charset="0"/>
        <a:buChar char="•"/>
        <a:defRPr sz="1050" kern="1200">
          <a:solidFill>
            <a:schemeClr val="tx2"/>
          </a:solidFill>
          <a:latin typeface="Red Hat Text" panose="02010503040201060303" pitchFamily="2" charset="77"/>
          <a:ea typeface="+mn-ea"/>
          <a:cs typeface="+mn-cs"/>
        </a:defRPr>
      </a:lvl4pPr>
      <a:lvl5pPr marL="804863" indent="-176213" algn="l" defTabSz="914400" rtl="0" eaLnBrk="1" latinLnBrk="0" hangingPunct="1">
        <a:lnSpc>
          <a:spcPct val="90000"/>
        </a:lnSpc>
        <a:spcBef>
          <a:spcPts val="0"/>
        </a:spcBef>
        <a:spcAft>
          <a:spcPts val="600"/>
        </a:spcAft>
        <a:buFont typeface="Arial" panose="020B0604020202020204" pitchFamily="34" charset="0"/>
        <a:buChar char="•"/>
        <a:defRPr sz="1050" kern="1200">
          <a:solidFill>
            <a:schemeClr val="tx2"/>
          </a:solidFill>
          <a:latin typeface="Red Hat Text" panose="02010503040201060303"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userDrawn="1">
          <p15:clr>
            <a:srgbClr val="F26B43"/>
          </p15:clr>
        </p15:guide>
        <p15:guide id="11" pos="2015" userDrawn="1">
          <p15:clr>
            <a:srgbClr val="F26B43"/>
          </p15:clr>
        </p15:guide>
        <p15:guide id="21" pos="3840" userDrawn="1">
          <p15:clr>
            <a:srgbClr val="F26B43"/>
          </p15:clr>
        </p15:guide>
        <p15:guide id="30" pos="5660" userDrawn="1">
          <p15:clr>
            <a:srgbClr val="F26B43"/>
          </p15:clr>
        </p15:guide>
        <p15:guide id="40" pos="7488" userDrawn="1">
          <p15:clr>
            <a:srgbClr val="F26B43"/>
          </p15:clr>
        </p15:guide>
        <p15:guide id="41" orient="horz" pos="191" userDrawn="1">
          <p15:clr>
            <a:srgbClr val="F26B43"/>
          </p15:clr>
        </p15:guide>
        <p15:guide id="61" orient="horz" pos="4128" userDrawn="1">
          <p15:clr>
            <a:srgbClr val="F26B43"/>
          </p15:clr>
        </p15:guide>
        <p15:guide id="62" pos="529" userDrawn="1">
          <p15:clr>
            <a:srgbClr val="F26B43"/>
          </p15:clr>
        </p15:guide>
        <p15:guide id="63" orient="horz" pos="2160" userDrawn="1">
          <p15:clr>
            <a:srgbClr val="F26B43"/>
          </p15:clr>
        </p15:guide>
        <p15:guide id="64" orient="horz" pos="1275" userDrawn="1">
          <p15:clr>
            <a:srgbClr val="F26B43"/>
          </p15:clr>
        </p15:guide>
        <p15:guide id="65" orient="horz" pos="1752" userDrawn="1">
          <p15:clr>
            <a:srgbClr val="F26B43"/>
          </p15:clr>
        </p15:guide>
        <p15:guide id="66" pos="71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2" name="ToolsToo_Slide" descr="ToolsToo_Slide">
            <a:extLst>
              <a:ext uri="{FF2B5EF4-FFF2-40B4-BE49-F238E27FC236}">
                <a16:creationId xmlns:a16="http://schemas.microsoft.com/office/drawing/2014/main" id="{4D4F06C3-D8AF-4B63-A44D-2DAFD61EC392}"/>
              </a:ext>
            </a:extLst>
          </p:cNvPr>
          <p:cNvSpPr/>
          <p:nvPr userDrawn="1"/>
        </p:nvSpPr>
        <p:spPr>
          <a:xfrm>
            <a:off x="0" y="0"/>
            <a:ext cx="12192000" cy="68580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US" sz="1400">
              <a:latin typeface="Red Hat Display" panose="02010503040201060303" pitchFamily="2" charset="77"/>
            </a:endParaRPr>
          </a:p>
        </p:txBody>
      </p:sp>
      <p:sp>
        <p:nvSpPr>
          <p:cNvPr id="2" name="Title Placeholder 1">
            <a:extLst>
              <a:ext uri="{FF2B5EF4-FFF2-40B4-BE49-F238E27FC236}">
                <a16:creationId xmlns:a16="http://schemas.microsoft.com/office/drawing/2014/main" id="{E6084E0E-C3CF-4A2C-B48A-F53EC80249DE}"/>
              </a:ext>
            </a:extLst>
          </p:cNvPr>
          <p:cNvSpPr>
            <a:spLocks noGrp="1"/>
          </p:cNvSpPr>
          <p:nvPr>
            <p:ph type="title"/>
          </p:nvPr>
        </p:nvSpPr>
        <p:spPr>
          <a:xfrm>
            <a:off x="730670" y="1404113"/>
            <a:ext cx="7315200" cy="2005869"/>
          </a:xfrm>
          <a:prstGeom prst="rect">
            <a:avLst/>
          </a:prstGeom>
        </p:spPr>
        <p:txBody>
          <a:bodyPr vert="horz" lIns="91440" tIns="45720" rIns="91440" bIns="45720" rtlCol="0" anchor="t">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C47491-2234-49E1-88CF-E2F898AD1D68}"/>
              </a:ext>
            </a:extLst>
          </p:cNvPr>
          <p:cNvSpPr>
            <a:spLocks noGrp="1"/>
          </p:cNvSpPr>
          <p:nvPr>
            <p:ph type="body" idx="1"/>
          </p:nvPr>
        </p:nvSpPr>
        <p:spPr>
          <a:xfrm>
            <a:off x="756073" y="3513140"/>
            <a:ext cx="7315200" cy="266382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97934260-C1C7-D945-85EE-FCC1C8120104}"/>
              </a:ext>
            </a:extLst>
          </p:cNvPr>
          <p:cNvSpPr>
            <a:spLocks noGrp="1"/>
          </p:cNvSpPr>
          <p:nvPr>
            <p:ph type="ftr" sz="quarter" idx="3"/>
          </p:nvPr>
        </p:nvSpPr>
        <p:spPr>
          <a:xfrm>
            <a:off x="222045" y="6542851"/>
            <a:ext cx="5009824" cy="211991"/>
          </a:xfrm>
          <a:prstGeom prst="rect">
            <a:avLst/>
          </a:prstGeom>
        </p:spPr>
        <p:txBody>
          <a:bodyPr vert="horz" lIns="91440" tIns="45720" rIns="91440" bIns="45720" rtlCol="0" anchor="b">
            <a:noAutofit/>
          </a:bodyPr>
          <a:lstStyle>
            <a:lvl1pPr algn="l">
              <a:defRPr sz="800">
                <a:solidFill>
                  <a:schemeClr val="tx2"/>
                </a:solidFill>
                <a:latin typeface="Red Hat Display" panose="02010503040201060303" pitchFamily="2" charset="77"/>
              </a:defRPr>
            </a:lvl1pPr>
          </a:lstStyle>
          <a:p>
            <a:endParaRPr lang="en-GB"/>
          </a:p>
        </p:txBody>
      </p:sp>
      <p:sp>
        <p:nvSpPr>
          <p:cNvPr id="12" name="Slide Number Placeholder 5">
            <a:extLst>
              <a:ext uri="{FF2B5EF4-FFF2-40B4-BE49-F238E27FC236}">
                <a16:creationId xmlns:a16="http://schemas.microsoft.com/office/drawing/2014/main" id="{5C248245-5758-2840-B251-A8D1632F9A3F}"/>
              </a:ext>
            </a:extLst>
          </p:cNvPr>
          <p:cNvSpPr>
            <a:spLocks noGrp="1"/>
          </p:cNvSpPr>
          <p:nvPr>
            <p:ph type="sldNum" sz="quarter" idx="4"/>
          </p:nvPr>
        </p:nvSpPr>
        <p:spPr>
          <a:xfrm>
            <a:off x="11668281" y="6538160"/>
            <a:ext cx="527857" cy="211991"/>
          </a:xfrm>
          <a:prstGeom prst="rect">
            <a:avLst/>
          </a:prstGeom>
        </p:spPr>
        <p:txBody>
          <a:bodyPr vert="horz" lIns="91440" tIns="45720" rIns="91440" bIns="45720" rtlCol="0" anchor="b">
            <a:noAutofit/>
          </a:bodyPr>
          <a:lstStyle>
            <a:lvl1pPr algn="l">
              <a:defRPr sz="800">
                <a:solidFill>
                  <a:schemeClr val="tx2"/>
                </a:solidFill>
                <a:latin typeface="Red Hat Display" panose="02010503040201060303" pitchFamily="2" charset="77"/>
              </a:defRPr>
            </a:lvl1pPr>
          </a:lstStyle>
          <a:p>
            <a:fld id="{7FA5B5D5-F71F-4E9F-AA96-BC6793A03446}" type="slidenum">
              <a:rPr lang="en-GB" smtClean="0"/>
              <a:pPr/>
              <a:t>‹#›</a:t>
            </a:fld>
            <a:endParaRPr lang="en-GB"/>
          </a:p>
        </p:txBody>
      </p:sp>
      <p:sp>
        <p:nvSpPr>
          <p:cNvPr id="13" name="TextBox 12">
            <a:extLst>
              <a:ext uri="{FF2B5EF4-FFF2-40B4-BE49-F238E27FC236}">
                <a16:creationId xmlns:a16="http://schemas.microsoft.com/office/drawing/2014/main" id="{1A4E816D-C4F6-EE4C-93E6-69151F45D969}"/>
              </a:ext>
            </a:extLst>
          </p:cNvPr>
          <p:cNvSpPr txBox="1"/>
          <p:nvPr userDrawn="1"/>
        </p:nvSpPr>
        <p:spPr>
          <a:xfrm>
            <a:off x="10132005" y="6554787"/>
            <a:ext cx="1520283" cy="200055"/>
          </a:xfrm>
          <a:prstGeom prst="rect">
            <a:avLst/>
          </a:prstGeom>
          <a:noFill/>
        </p:spPr>
        <p:txBody>
          <a:bodyPr wrap="square">
            <a:spAutoFit/>
          </a:bodyPr>
          <a:lstStyle/>
          <a:p>
            <a:r>
              <a:rPr lang="en-US" sz="700">
                <a:solidFill>
                  <a:schemeClr val="tx1">
                    <a:alpha val="50000"/>
                  </a:schemeClr>
                </a:solidFill>
                <a:latin typeface="Red Hat Text" panose="02010503040201060303" pitchFamily="2" charset="77"/>
              </a:rPr>
              <a:t>© 2022 Sinch All Rights Reserved</a:t>
            </a:r>
            <a:endParaRPr lang="en-GB" sz="700">
              <a:solidFill>
                <a:schemeClr val="tx1">
                  <a:alpha val="50000"/>
                </a:schemeClr>
              </a:solidFill>
              <a:latin typeface="Red Hat Text" panose="02010503040201060303" pitchFamily="2" charset="77"/>
            </a:endParaRPr>
          </a:p>
        </p:txBody>
      </p:sp>
      <p:pic>
        <p:nvPicPr>
          <p:cNvPr id="14" name="Graphic 13">
            <a:extLst>
              <a:ext uri="{FF2B5EF4-FFF2-40B4-BE49-F238E27FC236}">
                <a16:creationId xmlns:a16="http://schemas.microsoft.com/office/drawing/2014/main" id="{D9BBDFA0-9A58-194D-B00B-57E66AC7A92E}"/>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11441191" y="321469"/>
            <a:ext cx="422195" cy="219542"/>
          </a:xfrm>
          <a:prstGeom prst="rect">
            <a:avLst/>
          </a:prstGeom>
        </p:spPr>
      </p:pic>
    </p:spTree>
    <p:extLst>
      <p:ext uri="{BB962C8B-B14F-4D97-AF65-F5344CB8AC3E}">
        <p14:creationId xmlns:p14="http://schemas.microsoft.com/office/powerpoint/2010/main" val="23288159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6200" kern="1200">
          <a:solidFill>
            <a:schemeClr val="tx2"/>
          </a:solidFill>
          <a:latin typeface="Red Hat Text" panose="02010503040201060303" pitchFamily="2" charset="77"/>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2000" kern="1200">
          <a:solidFill>
            <a:schemeClr val="tx2"/>
          </a:solidFill>
          <a:latin typeface="Red Hat Text" panose="02010503040201060303" pitchFamily="2" charset="77"/>
          <a:ea typeface="+mn-ea"/>
          <a:cs typeface="+mn-cs"/>
        </a:defRPr>
      </a:lvl1pPr>
      <a:lvl2pPr marL="147638" indent="-147638"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tx2"/>
          </a:solidFill>
          <a:latin typeface="Red Hat Text" panose="02010503040201060303" pitchFamily="2" charset="77"/>
          <a:ea typeface="+mn-ea"/>
          <a:cs typeface="+mn-cs"/>
        </a:defRPr>
      </a:lvl2pPr>
      <a:lvl3pPr marL="357188" indent="-157163" algn="l" defTabSz="914400" rtl="0" eaLnBrk="1" latinLnBrk="0" hangingPunct="1">
        <a:lnSpc>
          <a:spcPct val="90000"/>
        </a:lnSpc>
        <a:spcBef>
          <a:spcPts val="0"/>
        </a:spcBef>
        <a:spcAft>
          <a:spcPts val="600"/>
        </a:spcAft>
        <a:buFont typeface="Arial" panose="020B0604020202020204" pitchFamily="34" charset="0"/>
        <a:buChar char="•"/>
        <a:defRPr sz="1600" kern="1200">
          <a:solidFill>
            <a:schemeClr val="tx2"/>
          </a:solidFill>
          <a:latin typeface="Red Hat Text" panose="02010503040201060303" pitchFamily="2" charset="77"/>
          <a:ea typeface="+mn-ea"/>
          <a:cs typeface="+mn-cs"/>
        </a:defRPr>
      </a:lvl3pPr>
      <a:lvl4pPr marL="628650" indent="-166688" algn="l" defTabSz="914400" rtl="0" eaLnBrk="1" latinLnBrk="0" hangingPunct="1">
        <a:lnSpc>
          <a:spcPct val="90000"/>
        </a:lnSpc>
        <a:spcBef>
          <a:spcPts val="0"/>
        </a:spcBef>
        <a:spcAft>
          <a:spcPts val="600"/>
        </a:spcAft>
        <a:buFont typeface="Arial" panose="020B0604020202020204" pitchFamily="34" charset="0"/>
        <a:buChar char="•"/>
        <a:defRPr sz="1400" kern="1200">
          <a:solidFill>
            <a:schemeClr val="tx2"/>
          </a:solidFill>
          <a:latin typeface="Red Hat Text" panose="02010503040201060303" pitchFamily="2" charset="77"/>
          <a:ea typeface="+mn-ea"/>
          <a:cs typeface="+mn-cs"/>
        </a:defRPr>
      </a:lvl4pPr>
      <a:lvl5pPr marL="804863" indent="-176213" algn="l" defTabSz="914400" rtl="0" eaLnBrk="1" latinLnBrk="0" hangingPunct="1">
        <a:lnSpc>
          <a:spcPct val="90000"/>
        </a:lnSpc>
        <a:spcBef>
          <a:spcPts val="0"/>
        </a:spcBef>
        <a:spcAft>
          <a:spcPts val="600"/>
        </a:spcAft>
        <a:buFont typeface="Arial" panose="020B0604020202020204" pitchFamily="34" charset="0"/>
        <a:buChar char="•"/>
        <a:defRPr sz="1200" kern="1200">
          <a:solidFill>
            <a:schemeClr val="tx2"/>
          </a:solidFill>
          <a:latin typeface="Red Hat Text" panose="02010503040201060303"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1">
          <p15:clr>
            <a:srgbClr val="F26B43"/>
          </p15:clr>
        </p15:guide>
        <p15:guide id="11" pos="2015">
          <p15:clr>
            <a:srgbClr val="F26B43"/>
          </p15:clr>
        </p15:guide>
        <p15:guide id="21" pos="3840">
          <p15:clr>
            <a:srgbClr val="F26B43"/>
          </p15:clr>
        </p15:guide>
        <p15:guide id="30" pos="5660">
          <p15:clr>
            <a:srgbClr val="F26B43"/>
          </p15:clr>
        </p15:guide>
        <p15:guide id="40" pos="7488">
          <p15:clr>
            <a:srgbClr val="F26B43"/>
          </p15:clr>
        </p15:guide>
        <p15:guide id="41" orient="horz" pos="191">
          <p15:clr>
            <a:srgbClr val="F26B43"/>
          </p15:clr>
        </p15:guide>
        <p15:guide id="61" orient="horz" pos="4128">
          <p15:clr>
            <a:srgbClr val="F26B43"/>
          </p15:clr>
        </p15:guide>
        <p15:guide id="62" pos="529">
          <p15:clr>
            <a:srgbClr val="F26B43"/>
          </p15:clr>
        </p15:guide>
        <p15:guide id="63" orient="horz" pos="2160">
          <p15:clr>
            <a:srgbClr val="F26B43"/>
          </p15:clr>
        </p15:guide>
        <p15:guide id="64" orient="horz" pos="1275">
          <p15:clr>
            <a:srgbClr val="F26B43"/>
          </p15:clr>
        </p15:guide>
        <p15:guide id="65" orient="horz" pos="1752">
          <p15:clr>
            <a:srgbClr val="F26B43"/>
          </p15:clr>
        </p15:guide>
        <p15:guide id="66" pos="715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hyperlink" Target="https://authenticate.iconectiv.com/sites/authenticate/files/2021-10/Service_Provider_Guidelines_Issue_6.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hyperlink" Target="https://authenticate.iconectiv.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authenticate.iconectiv.com/sites/authenticate/files/2021-10/Service_Provider_Guidelines_Issue_6.pd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hyperlink" Target="https://authenticate.iconectiv.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iq-customercompliance@sinch.co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hyperlink" Target="mailto:iq-customercompliance@sinch.com"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eur03.safelinks.protection.outlook.com/?url=https%3A%2F%2Furldefense.com%2Fv3%2F__https%3A%2Feur03.safelinks.protection.outlook.com%2F%3Furl%3Dhttps*3A*2F*2Furldefense.com*2Fv3*2F__https*3A*2Fsti-ga.atis.org*2Fwp-content*2Fuploads*2Fsites*2F14*2F2020*2F09*2FSTI-Participant-Agreement-082520.pdf__*3B!!N14HnBHF!8feodyLdNZUhV_6nasGLb2pOpcY12ci8sXJ1nAkhXV_y96hR52dCtJJmmyuQdhzMrrB0G6UyifzoghtpOMnWVBmXQg*24%26data%3D05*7C01*7CShaun.Pack*40sinch.com*7Cca6157bc994e462e734608db092d9b9d*7C3b518aae89214a7b8497619d756ce20e*7C0*7C0*7C638113864938806401*7CUnknown*7CTWFpbGZsb3d8eyJWIjoiMC4wLjAwMDAiLCJQIjoiV2luMzIiLCJBTiI6Ik1haWwiLCJXVCI6Mn0*3D*7C3000*7C*7C*7C%26sdata%3DYMYaTyughNf2DjQKZOFQN4kOFAiCUPduER94*2BfklR3o*3D%26reserved%3D0__%3BJSUlJSUlJSUlJSUlJSUlJSUlJSUlJSUlJSUlJSUlJSUl!!N14HnBHF!7yKXxSL2GHJXVD2fmVRjkUAOdG1t5EH6BOjBsPmzLbT4Y5fWWWej3lC88u9Pv4fmKR9uQ_ud_fYwGOWuN-lovaU8%24&amp;data=05%7C01%7CJohn.Nickey%40sinch.com%7C96e4eeda5c214397ccaa08db09e5ce1e%7C3b518aae89214a7b8497619d756ce20e%7C0%7C0%7C638114654938898654%7CUnknown%7CTWFpbGZsb3d8eyJWIjoiMC4wLjAwMDAiLCJQIjoiV2luMzIiLCJBTiI6Ik1haWwiLCJXVCI6Mn0%3D%7C3000%7C%7C%7C&amp;sdata=n7LpFIaBkWopj6RfwuND2zat3WMM%2F%2Bn5u2WlbM%2FruhQ%3D&amp;reserved=0" TargetMode="External"/><Relationship Id="rId2" Type="http://schemas.openxmlformats.org/officeDocument/2006/relationships/hyperlink" Target="https://eur03.safelinks.protection.outlook.com/?url=https%3A%2F%2Furldefense.com%2Fv3%2F__https%3A%2Feur03.safelinks.protection.outlook.com%2F%3Furl%3Dhttps*3A*2F*2Furldefense.com*2Fv3*2F__https*3A*2Fsti-ga.atis.org*2Fwp-content*2Fuploads*2Fsites*2F14*2F2021*2F10*2F211029-STIGA-Board-Policy-Decision-Binder-v3-2-Final.pdf__*3B!!N14HnBHF!8feodyLdNZUhV_6nasGLb2pOpcY12ci8sXJ1nAkhXV_y96hR52dCtJJmmyuQdhzMrrB0G6UyifzoghtpOMnCY9yCTg*24%26data%3D05*7C01*7CShaun.Pack*40sinch.com*7Cca6157bc994e462e734608db092d9b9d*7C3b518aae89214a7b8497619d756ce20e*7C0*7C0*7C638113864938806401*7CUnknown*7CTWFpbGZsb3d8eyJWIjoiMC4wLjAwMDAiLCJQIjoiV2luMzIiLCJBTiI6Ik1haWwiLCJXVCI6Mn0*3D*7C3000*7C*7C*7C%26sdata%3DN37DenLpEEopxjX*2BZD1TlKHG1BQjz1MyYuLUjt*2FL2uk*3D%26reserved%3D0__%3BJSUlJSUlJSUlJSUlJSUlJSUlJSUlJSUlJSUlJSUlJSUlJQ!!N14HnBHF!7yKXxSL2GHJXVD2fmVRjkUAOdG1t5EH6BOjBsPmzLbT4Y5fWWWej3lC88u9Pv4fmKR9uQ_ud_fYwGOWuN-iBU7CC%24&amp;data=05%7C01%7CJohn.Nickey%40sinch.com%7C96e4eeda5c214397ccaa08db09e5ce1e%7C3b518aae89214a7b8497619d756ce20e%7C0%7C0%7C638114654938898654%7CUnknown%7CTWFpbGZsb3d8eyJWIjoiMC4wLjAwMDAiLCJQIjoiV2luMzIiLCJBTiI6Ik1haWwiLCJXVCI6Mn0%3D%7C3000%7C%7C%7C&amp;sdata=C0dKqTIKZ9jycZWbUWT7%2FXCxEGvFdO8pemmT%2Bfkck2E%3D&amp;reserved=0"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ocs.fcc.gov/public/attachments/FCC-20-42A1_Rcd.pdf"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s://www.fcc.gov/call-authentica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cs.fcc.gov/public/attachments/FCC-20-96A1_Rcd.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apps.fcc.gov/cgb/form499/499a.cfm" TargetMode="External"/><Relationship Id="rId7" Type="http://schemas.openxmlformats.org/officeDocument/2006/relationships/hyperlink" Target="https://fccprod.servicenowservices.com/rmd?id=rmd_welcom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inteserra.com/" TargetMode="External"/><Relationship Id="rId5" Type="http://schemas.openxmlformats.org/officeDocument/2006/relationships/hyperlink" Target="mailto:croesel@inteserra.com" TargetMode="External"/><Relationship Id="rId4" Type="http://schemas.openxmlformats.org/officeDocument/2006/relationships/hyperlink" Target="https://www.usac.org/service-providers/contributing-to-the-usf/register-for-a-499-i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5285-F388-8941-A7F8-DE49D3F4A13A}"/>
              </a:ext>
            </a:extLst>
          </p:cNvPr>
          <p:cNvSpPr>
            <a:spLocks noGrp="1"/>
          </p:cNvSpPr>
          <p:nvPr>
            <p:ph type="title"/>
          </p:nvPr>
        </p:nvSpPr>
        <p:spPr/>
        <p:txBody>
          <a:bodyPr/>
          <a:lstStyle/>
          <a:p>
            <a:r>
              <a:rPr lang="en-US"/>
              <a:t>A Guide to STIR/SHAKEN Certification</a:t>
            </a:r>
          </a:p>
        </p:txBody>
      </p:sp>
      <p:pic>
        <p:nvPicPr>
          <p:cNvPr id="4" name="Picture Placeholder 6">
            <a:extLst>
              <a:ext uri="{FF2B5EF4-FFF2-40B4-BE49-F238E27FC236}">
                <a16:creationId xmlns:a16="http://schemas.microsoft.com/office/drawing/2014/main" id="{497AD10C-69BD-0146-A32C-969C5BE5801E}"/>
              </a:ext>
            </a:extLst>
          </p:cNvPr>
          <p:cNvPicPr>
            <a:picLocks noGrp="1" noChangeAspect="1"/>
          </p:cNvPicPr>
          <p:nvPr>
            <p:ph type="pic" sz="quarter" idx="10"/>
          </p:nvPr>
        </p:nvPicPr>
        <p:blipFill rotWithShape="1">
          <a:blip r:embed="rId3"/>
          <a:srcRect l="-16964" r="330" b="17295"/>
          <a:stretch/>
        </p:blipFill>
        <p:spPr>
          <a:xfrm>
            <a:off x="7005638" y="1219200"/>
            <a:ext cx="4576762" cy="5637213"/>
          </a:xfrm>
          <a:prstGeom prst="rect">
            <a:avLst/>
          </a:prstGeom>
        </p:spPr>
      </p:pic>
    </p:spTree>
    <p:extLst>
      <p:ext uri="{BB962C8B-B14F-4D97-AF65-F5344CB8AC3E}">
        <p14:creationId xmlns:p14="http://schemas.microsoft.com/office/powerpoint/2010/main" val="218829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540FBA7-D9C3-0442-A3AE-99A5236A55FE}"/>
              </a:ext>
            </a:extLst>
          </p:cNvPr>
          <p:cNvSpPr>
            <a:spLocks noGrp="1"/>
          </p:cNvSpPr>
          <p:nvPr>
            <p:ph type="body" sz="quarter" idx="10"/>
          </p:nvPr>
        </p:nvSpPr>
        <p:spPr/>
        <p:txBody>
          <a:bodyPr/>
          <a:lstStyle/>
          <a:p>
            <a:r>
              <a:rPr lang="en-US"/>
              <a:t>Who is </a:t>
            </a:r>
            <a:r>
              <a:rPr lang="en-US" err="1"/>
              <a:t>iconectiv</a:t>
            </a:r>
            <a:r>
              <a:rPr lang="en-US"/>
              <a:t>?</a:t>
            </a:r>
          </a:p>
        </p:txBody>
      </p:sp>
      <p:sp>
        <p:nvSpPr>
          <p:cNvPr id="10" name="Text Placeholder 9">
            <a:extLst>
              <a:ext uri="{FF2B5EF4-FFF2-40B4-BE49-F238E27FC236}">
                <a16:creationId xmlns:a16="http://schemas.microsoft.com/office/drawing/2014/main" id="{AAF2AF57-4297-7144-B2E6-CABFE024F7A3}"/>
              </a:ext>
            </a:extLst>
          </p:cNvPr>
          <p:cNvSpPr>
            <a:spLocks noGrp="1"/>
          </p:cNvSpPr>
          <p:nvPr>
            <p:ph type="body" sz="quarter" idx="11"/>
          </p:nvPr>
        </p:nvSpPr>
        <p:spPr/>
        <p:txBody>
          <a:bodyPr/>
          <a:lstStyle/>
          <a:p>
            <a:r>
              <a:rPr lang="en-US"/>
              <a:t>As the STI-PA, </a:t>
            </a:r>
            <a:r>
              <a:rPr lang="en-US" err="1"/>
              <a:t>iconectiv</a:t>
            </a:r>
            <a:r>
              <a:rPr lang="en-US"/>
              <a:t> is responsible for approving Service Providers (SPs) into </a:t>
            </a:r>
            <a:br>
              <a:rPr lang="en-US"/>
            </a:br>
            <a:r>
              <a:rPr lang="en-US"/>
              <a:t>the STIR/SHAKEN ecosystem and providing the SP Token</a:t>
            </a:r>
          </a:p>
          <a:p>
            <a:r>
              <a:rPr lang="en-US"/>
              <a:t>Refer to the </a:t>
            </a:r>
            <a:r>
              <a:rPr lang="en-US">
                <a:hlinkClick r:id="rId3"/>
              </a:rPr>
              <a:t>STI-PA Registration Guide</a:t>
            </a:r>
            <a:endParaRPr lang="en-US"/>
          </a:p>
        </p:txBody>
      </p:sp>
      <p:sp>
        <p:nvSpPr>
          <p:cNvPr id="12" name="Text Placeholder 11">
            <a:extLst>
              <a:ext uri="{FF2B5EF4-FFF2-40B4-BE49-F238E27FC236}">
                <a16:creationId xmlns:a16="http://schemas.microsoft.com/office/drawing/2014/main" id="{D88A0183-9C17-C34E-996E-EA93914206A8}"/>
              </a:ext>
            </a:extLst>
          </p:cNvPr>
          <p:cNvSpPr>
            <a:spLocks noGrp="1"/>
          </p:cNvSpPr>
          <p:nvPr>
            <p:ph type="body" sz="quarter" idx="12"/>
          </p:nvPr>
        </p:nvSpPr>
        <p:spPr/>
        <p:txBody>
          <a:bodyPr/>
          <a:lstStyle/>
          <a:p>
            <a:r>
              <a:rPr lang="en-US"/>
              <a:t>Register</a:t>
            </a:r>
          </a:p>
        </p:txBody>
      </p:sp>
      <p:sp>
        <p:nvSpPr>
          <p:cNvPr id="14" name="Text Placeholder 13">
            <a:extLst>
              <a:ext uri="{FF2B5EF4-FFF2-40B4-BE49-F238E27FC236}">
                <a16:creationId xmlns:a16="http://schemas.microsoft.com/office/drawing/2014/main" id="{4FD78FDA-CE1E-4546-AB1D-62171F070376}"/>
              </a:ext>
            </a:extLst>
          </p:cNvPr>
          <p:cNvSpPr>
            <a:spLocks noGrp="1"/>
          </p:cNvSpPr>
          <p:nvPr>
            <p:ph type="body" sz="quarter" idx="13"/>
          </p:nvPr>
        </p:nvSpPr>
        <p:spPr>
          <a:xfrm>
            <a:off x="3571212" y="3771900"/>
            <a:ext cx="2401014" cy="2324100"/>
          </a:xfrm>
        </p:spPr>
        <p:txBody>
          <a:bodyPr/>
          <a:lstStyle/>
          <a:p>
            <a:r>
              <a:rPr lang="en-US"/>
              <a:t>Complete the </a:t>
            </a:r>
            <a:br>
              <a:rPr lang="en-US"/>
            </a:br>
            <a:r>
              <a:rPr lang="en-US"/>
              <a:t>registration form at </a:t>
            </a:r>
            <a:r>
              <a:rPr lang="en-US">
                <a:hlinkClick r:id="rId4"/>
              </a:rPr>
              <a:t>authenticate.iconectiv.com</a:t>
            </a:r>
            <a:endParaRPr lang="en-US"/>
          </a:p>
          <a:p>
            <a:r>
              <a:rPr lang="en-US"/>
              <a:t>The User ID will be the </a:t>
            </a:r>
            <a:br>
              <a:rPr lang="en-US"/>
            </a:br>
            <a:r>
              <a:rPr lang="en-US"/>
              <a:t>SP-Admin User ID used </a:t>
            </a:r>
            <a:br>
              <a:rPr lang="en-US"/>
            </a:br>
            <a:r>
              <a:rPr lang="en-US"/>
              <a:t>for access to the STI-PA web app </a:t>
            </a:r>
          </a:p>
        </p:txBody>
      </p:sp>
      <p:sp>
        <p:nvSpPr>
          <p:cNvPr id="15" name="Text Placeholder 14">
            <a:extLst>
              <a:ext uri="{FF2B5EF4-FFF2-40B4-BE49-F238E27FC236}">
                <a16:creationId xmlns:a16="http://schemas.microsoft.com/office/drawing/2014/main" id="{2EDC6B04-2834-4A4A-AF9F-436C67E2E75C}"/>
              </a:ext>
            </a:extLst>
          </p:cNvPr>
          <p:cNvSpPr>
            <a:spLocks noGrp="1"/>
          </p:cNvSpPr>
          <p:nvPr>
            <p:ph type="body" sz="quarter" idx="14"/>
          </p:nvPr>
        </p:nvSpPr>
        <p:spPr/>
        <p:txBody>
          <a:bodyPr/>
          <a:lstStyle/>
          <a:p>
            <a:r>
              <a:rPr lang="en-US"/>
              <a:t>Provide info</a:t>
            </a:r>
          </a:p>
        </p:txBody>
      </p:sp>
      <p:sp>
        <p:nvSpPr>
          <p:cNvPr id="16" name="Text Placeholder 15">
            <a:extLst>
              <a:ext uri="{FF2B5EF4-FFF2-40B4-BE49-F238E27FC236}">
                <a16:creationId xmlns:a16="http://schemas.microsoft.com/office/drawing/2014/main" id="{7EDC6AF4-19BA-2C4E-A536-220AC9BD44D4}"/>
              </a:ext>
            </a:extLst>
          </p:cNvPr>
          <p:cNvSpPr>
            <a:spLocks noGrp="1"/>
          </p:cNvSpPr>
          <p:nvPr>
            <p:ph type="body" sz="quarter" idx="15"/>
          </p:nvPr>
        </p:nvSpPr>
        <p:spPr/>
        <p:txBody>
          <a:bodyPr/>
          <a:lstStyle/>
          <a:p>
            <a:r>
              <a:rPr lang="en-US"/>
              <a:t>After the online registration is completed, </a:t>
            </a:r>
            <a:r>
              <a:rPr lang="en-US" err="1"/>
              <a:t>iconectiv</a:t>
            </a:r>
            <a:r>
              <a:rPr lang="en-US"/>
              <a:t> will email the registrant requesting the following information:</a:t>
            </a:r>
          </a:p>
          <a:p>
            <a:pPr marL="285750" indent="-285750">
              <a:buFont typeface="Arial" panose="020B0604020202020204" pitchFamily="34" charset="0"/>
              <a:buChar char="•"/>
            </a:pPr>
            <a:r>
              <a:rPr lang="en-US" sz="1100"/>
              <a:t>OCN</a:t>
            </a:r>
          </a:p>
          <a:p>
            <a:pPr marL="285750" indent="-285750">
              <a:buFont typeface="Arial" panose="020B0604020202020204" pitchFamily="34" charset="0"/>
              <a:buChar char="•"/>
            </a:pPr>
            <a:r>
              <a:rPr lang="en-US" sz="1100"/>
              <a:t>FCC Form 499A</a:t>
            </a:r>
          </a:p>
          <a:p>
            <a:pPr marL="285750" indent="-285750">
              <a:buFont typeface="Arial" panose="020B0604020202020204" pitchFamily="34" charset="0"/>
              <a:buChar char="•"/>
            </a:pPr>
            <a:r>
              <a:rPr lang="en-US" sz="1100"/>
              <a:t>SPC Timer Expiry Value</a:t>
            </a:r>
          </a:p>
          <a:p>
            <a:pPr marL="285750" indent="-285750">
              <a:buFont typeface="Arial" panose="020B0604020202020204" pitchFamily="34" charset="0"/>
              <a:buChar char="•"/>
            </a:pPr>
            <a:r>
              <a:rPr lang="en-US" sz="1100"/>
              <a:t>Billing Information</a:t>
            </a:r>
          </a:p>
          <a:p>
            <a:pPr marL="285750" indent="-285750">
              <a:buFont typeface="Arial" panose="020B0604020202020204" pitchFamily="34" charset="0"/>
              <a:buChar char="•"/>
            </a:pPr>
            <a:r>
              <a:rPr lang="en-US" sz="1100"/>
              <a:t>IP Addresses</a:t>
            </a:r>
          </a:p>
          <a:p>
            <a:pPr marL="285750" indent="-285750">
              <a:buFont typeface="Arial" panose="020B0604020202020204" pitchFamily="34" charset="0"/>
              <a:buChar char="•"/>
            </a:pPr>
            <a:r>
              <a:rPr lang="en-US" sz="1100"/>
              <a:t>STI-PA Approved Software Vendor: Inteliquent/Neustar</a:t>
            </a:r>
          </a:p>
          <a:p>
            <a:endParaRPr lang="en-US"/>
          </a:p>
        </p:txBody>
      </p:sp>
      <p:sp>
        <p:nvSpPr>
          <p:cNvPr id="25" name="Text Placeholder 24">
            <a:extLst>
              <a:ext uri="{FF2B5EF4-FFF2-40B4-BE49-F238E27FC236}">
                <a16:creationId xmlns:a16="http://schemas.microsoft.com/office/drawing/2014/main" id="{CF7F1422-9E69-EB48-91EE-13D0B61E0C25}"/>
              </a:ext>
            </a:extLst>
          </p:cNvPr>
          <p:cNvSpPr>
            <a:spLocks noGrp="1"/>
          </p:cNvSpPr>
          <p:nvPr>
            <p:ph type="body" sz="quarter" idx="16"/>
          </p:nvPr>
        </p:nvSpPr>
        <p:spPr/>
        <p:txBody>
          <a:bodyPr/>
          <a:lstStyle/>
          <a:p>
            <a:r>
              <a:rPr lang="en-US"/>
              <a:t>Complete tasks</a:t>
            </a:r>
          </a:p>
        </p:txBody>
      </p:sp>
      <p:sp>
        <p:nvSpPr>
          <p:cNvPr id="26" name="Text Placeholder 25">
            <a:extLst>
              <a:ext uri="{FF2B5EF4-FFF2-40B4-BE49-F238E27FC236}">
                <a16:creationId xmlns:a16="http://schemas.microsoft.com/office/drawing/2014/main" id="{7C851CE7-E2EA-7A4B-B164-3E973F8F5D9D}"/>
              </a:ext>
            </a:extLst>
          </p:cNvPr>
          <p:cNvSpPr>
            <a:spLocks noGrp="1"/>
          </p:cNvSpPr>
          <p:nvPr>
            <p:ph type="body" sz="quarter" idx="17"/>
          </p:nvPr>
        </p:nvSpPr>
        <p:spPr>
          <a:xfrm>
            <a:off x="9119552" y="3771900"/>
            <a:ext cx="2267140" cy="2324100"/>
          </a:xfrm>
        </p:spPr>
        <p:txBody>
          <a:bodyPr/>
          <a:lstStyle/>
          <a:p>
            <a:r>
              <a:rPr lang="en-US"/>
              <a:t>The SP-Admin will receive a temp password for the SP-Admin User ID. </a:t>
            </a:r>
          </a:p>
          <a:p>
            <a:r>
              <a:rPr lang="en-US"/>
              <a:t>The SP-Admin should log into the STI-PA portal and complete the following:</a:t>
            </a:r>
          </a:p>
          <a:p>
            <a:pPr marL="285750" indent="-285750">
              <a:buFont typeface="Arial" panose="020B0604020202020204" pitchFamily="34" charset="0"/>
              <a:buChar char="•"/>
            </a:pPr>
            <a:r>
              <a:rPr lang="en-US" sz="1100"/>
              <a:t>Change the password</a:t>
            </a:r>
          </a:p>
          <a:p>
            <a:pPr marL="285750" indent="-285750">
              <a:buFont typeface="Arial" panose="020B0604020202020204" pitchFamily="34" charset="0"/>
              <a:buChar char="•"/>
            </a:pPr>
            <a:r>
              <a:rPr lang="en-US" sz="1100"/>
              <a:t>Accept the SP </a:t>
            </a:r>
            <a:br>
              <a:rPr lang="en-US" sz="1100"/>
            </a:br>
            <a:r>
              <a:rPr lang="en-US" sz="1100"/>
              <a:t>fee agreement</a:t>
            </a:r>
          </a:p>
          <a:p>
            <a:pPr marL="285750" indent="-285750">
              <a:buFont typeface="Arial" panose="020B0604020202020204" pitchFamily="34" charset="0"/>
              <a:buChar char="•"/>
            </a:pPr>
            <a:r>
              <a:rPr lang="en-US" sz="1100"/>
              <a:t>Pay the STI-PA annual fee</a:t>
            </a:r>
          </a:p>
          <a:p>
            <a:pPr marL="285750" indent="-285750">
              <a:buFont typeface="Arial" panose="020B0604020202020204" pitchFamily="34" charset="0"/>
              <a:buChar char="•"/>
            </a:pPr>
            <a:r>
              <a:rPr lang="en-US" sz="1100"/>
              <a:t>Create an API user role</a:t>
            </a:r>
          </a:p>
        </p:txBody>
      </p:sp>
      <p:sp>
        <p:nvSpPr>
          <p:cNvPr id="27" name="Text Placeholder 26">
            <a:extLst>
              <a:ext uri="{FF2B5EF4-FFF2-40B4-BE49-F238E27FC236}">
                <a16:creationId xmlns:a16="http://schemas.microsoft.com/office/drawing/2014/main" id="{CC16B3AB-C24D-F448-9E98-9DC6D1A85C0B}"/>
              </a:ext>
            </a:extLst>
          </p:cNvPr>
          <p:cNvSpPr>
            <a:spLocks noGrp="1"/>
          </p:cNvSpPr>
          <p:nvPr>
            <p:ph type="body" sz="quarter" idx="18"/>
          </p:nvPr>
        </p:nvSpPr>
        <p:spPr/>
        <p:txBody>
          <a:bodyPr/>
          <a:lstStyle/>
          <a:p>
            <a:endParaRPr lang="en-US"/>
          </a:p>
        </p:txBody>
      </p:sp>
      <p:sp>
        <p:nvSpPr>
          <p:cNvPr id="28" name="Text Placeholder 27">
            <a:extLst>
              <a:ext uri="{FF2B5EF4-FFF2-40B4-BE49-F238E27FC236}">
                <a16:creationId xmlns:a16="http://schemas.microsoft.com/office/drawing/2014/main" id="{7C2F832C-52BF-AD46-B95A-B8D8DFEEC01A}"/>
              </a:ext>
            </a:extLst>
          </p:cNvPr>
          <p:cNvSpPr>
            <a:spLocks noGrp="1"/>
          </p:cNvSpPr>
          <p:nvPr>
            <p:ph type="body" sz="quarter" idx="19"/>
          </p:nvPr>
        </p:nvSpPr>
        <p:spPr/>
        <p:txBody>
          <a:bodyPr/>
          <a:lstStyle/>
          <a:p>
            <a:endParaRPr lang="en-US"/>
          </a:p>
        </p:txBody>
      </p:sp>
      <p:sp>
        <p:nvSpPr>
          <p:cNvPr id="29" name="Text Placeholder 28">
            <a:extLst>
              <a:ext uri="{FF2B5EF4-FFF2-40B4-BE49-F238E27FC236}">
                <a16:creationId xmlns:a16="http://schemas.microsoft.com/office/drawing/2014/main" id="{8577246D-F12E-8F4E-8F63-837E1F725475}"/>
              </a:ext>
            </a:extLst>
          </p:cNvPr>
          <p:cNvSpPr>
            <a:spLocks noGrp="1"/>
          </p:cNvSpPr>
          <p:nvPr>
            <p:ph type="body" sz="quarter" idx="20"/>
          </p:nvPr>
        </p:nvSpPr>
        <p:spPr/>
        <p:txBody>
          <a:bodyPr/>
          <a:lstStyle/>
          <a:p>
            <a:endParaRPr lang="en-US"/>
          </a:p>
        </p:txBody>
      </p:sp>
      <p:pic>
        <p:nvPicPr>
          <p:cNvPr id="17" name="Picture 2">
            <a:extLst>
              <a:ext uri="{FF2B5EF4-FFF2-40B4-BE49-F238E27FC236}">
                <a16:creationId xmlns:a16="http://schemas.microsoft.com/office/drawing/2014/main" id="{8CC128D9-D1E0-4C4A-B154-CBFF7F9D4E77}"/>
              </a:ext>
            </a:extLst>
          </p:cNvPr>
          <p:cNvPicPr>
            <a:picLocks noGrp="1" noChangeAspect="1" noChangeArrowheads="1"/>
          </p:cNvPicPr>
          <p:nvPr>
            <p:ph type="pic" sz="quarter" idx="21"/>
          </p:nvPr>
        </p:nvPicPr>
        <p:blipFill rotWithShape="1">
          <a:blip r:embed="rId5">
            <a:extLst>
              <a:ext uri="{28A0092B-C50C-407E-A947-70E740481C1C}">
                <a14:useLocalDpi xmlns:a14="http://schemas.microsoft.com/office/drawing/2010/main" val="0"/>
              </a:ext>
            </a:extLst>
          </a:blip>
          <a:srcRect t="-85175" b="-85175"/>
          <a:stretch/>
        </p:blipFill>
        <p:spPr>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D23831A-DAE9-1E49-8F2D-BE4E882FE2F2}"/>
              </a:ext>
            </a:extLst>
          </p:cNvPr>
          <p:cNvSpPr>
            <a:spLocks noGrp="1"/>
          </p:cNvSpPr>
          <p:nvPr>
            <p:ph type="title"/>
          </p:nvPr>
        </p:nvSpPr>
        <p:spPr/>
        <p:txBody>
          <a:bodyPr/>
          <a:lstStyle/>
          <a:p>
            <a:r>
              <a:rPr lang="en-US"/>
              <a:t>Step 2</a:t>
            </a:r>
          </a:p>
        </p:txBody>
      </p:sp>
    </p:spTree>
    <p:extLst>
      <p:ext uri="{BB962C8B-B14F-4D97-AF65-F5344CB8AC3E}">
        <p14:creationId xmlns:p14="http://schemas.microsoft.com/office/powerpoint/2010/main" val="102169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540FBA7-D9C3-0442-A3AE-99A5236A55FE}"/>
              </a:ext>
            </a:extLst>
          </p:cNvPr>
          <p:cNvSpPr>
            <a:spLocks noGrp="1"/>
          </p:cNvSpPr>
          <p:nvPr>
            <p:ph type="body" sz="quarter" idx="10"/>
          </p:nvPr>
        </p:nvSpPr>
        <p:spPr/>
        <p:txBody>
          <a:bodyPr/>
          <a:lstStyle/>
          <a:p>
            <a:r>
              <a:rPr lang="en-US" dirty="0"/>
              <a:t>Who is iconectiv?</a:t>
            </a:r>
          </a:p>
        </p:txBody>
      </p:sp>
      <p:sp>
        <p:nvSpPr>
          <p:cNvPr id="10" name="Text Placeholder 9">
            <a:extLst>
              <a:ext uri="{FF2B5EF4-FFF2-40B4-BE49-F238E27FC236}">
                <a16:creationId xmlns:a16="http://schemas.microsoft.com/office/drawing/2014/main" id="{AAF2AF57-4297-7144-B2E6-CABFE024F7A3}"/>
              </a:ext>
            </a:extLst>
          </p:cNvPr>
          <p:cNvSpPr>
            <a:spLocks noGrp="1"/>
          </p:cNvSpPr>
          <p:nvPr>
            <p:ph type="body" sz="quarter" idx="11"/>
          </p:nvPr>
        </p:nvSpPr>
        <p:spPr/>
        <p:txBody>
          <a:bodyPr/>
          <a:lstStyle/>
          <a:p>
            <a:r>
              <a:rPr lang="en-US"/>
              <a:t>As the STI-PA, </a:t>
            </a:r>
            <a:r>
              <a:rPr lang="en-US" err="1"/>
              <a:t>iconectiv</a:t>
            </a:r>
            <a:r>
              <a:rPr lang="en-US"/>
              <a:t> is responsible for approving Service Providers (SPs) into </a:t>
            </a:r>
            <a:br>
              <a:rPr lang="en-US"/>
            </a:br>
            <a:r>
              <a:rPr lang="en-US"/>
              <a:t>the STIR/SHAKEN ecosystem and providing the SP Token</a:t>
            </a:r>
          </a:p>
          <a:p>
            <a:r>
              <a:rPr lang="en-US"/>
              <a:t>Refer to the </a:t>
            </a:r>
            <a:r>
              <a:rPr lang="en-US">
                <a:hlinkClick r:id="rId3"/>
              </a:rPr>
              <a:t>STI-PA Registration Guide</a:t>
            </a:r>
            <a:endParaRPr lang="en-US"/>
          </a:p>
        </p:txBody>
      </p:sp>
      <p:sp>
        <p:nvSpPr>
          <p:cNvPr id="12" name="Text Placeholder 11">
            <a:extLst>
              <a:ext uri="{FF2B5EF4-FFF2-40B4-BE49-F238E27FC236}">
                <a16:creationId xmlns:a16="http://schemas.microsoft.com/office/drawing/2014/main" id="{D88A0183-9C17-C34E-996E-EA93914206A8}"/>
              </a:ext>
            </a:extLst>
          </p:cNvPr>
          <p:cNvSpPr>
            <a:spLocks noGrp="1"/>
          </p:cNvSpPr>
          <p:nvPr>
            <p:ph type="body" sz="quarter" idx="12"/>
          </p:nvPr>
        </p:nvSpPr>
        <p:spPr/>
        <p:txBody>
          <a:bodyPr/>
          <a:lstStyle/>
          <a:p>
            <a:r>
              <a:rPr lang="en-US"/>
              <a:t>Register</a:t>
            </a:r>
          </a:p>
        </p:txBody>
      </p:sp>
      <p:sp>
        <p:nvSpPr>
          <p:cNvPr id="14" name="Text Placeholder 13">
            <a:extLst>
              <a:ext uri="{FF2B5EF4-FFF2-40B4-BE49-F238E27FC236}">
                <a16:creationId xmlns:a16="http://schemas.microsoft.com/office/drawing/2014/main" id="{4FD78FDA-CE1E-4546-AB1D-62171F070376}"/>
              </a:ext>
            </a:extLst>
          </p:cNvPr>
          <p:cNvSpPr>
            <a:spLocks noGrp="1"/>
          </p:cNvSpPr>
          <p:nvPr>
            <p:ph type="body" sz="quarter" idx="13"/>
          </p:nvPr>
        </p:nvSpPr>
        <p:spPr>
          <a:xfrm>
            <a:off x="3571212" y="3771900"/>
            <a:ext cx="2401014" cy="2324100"/>
          </a:xfrm>
        </p:spPr>
        <p:txBody>
          <a:bodyPr/>
          <a:lstStyle/>
          <a:p>
            <a:r>
              <a:rPr lang="en-US"/>
              <a:t>Complete the </a:t>
            </a:r>
            <a:br>
              <a:rPr lang="en-US"/>
            </a:br>
            <a:r>
              <a:rPr lang="en-US"/>
              <a:t>registration form at </a:t>
            </a:r>
            <a:r>
              <a:rPr lang="en-US">
                <a:hlinkClick r:id="rId4"/>
              </a:rPr>
              <a:t>authenticate.iconectiv.com</a:t>
            </a:r>
            <a:endParaRPr lang="en-US"/>
          </a:p>
          <a:p>
            <a:r>
              <a:rPr lang="en-US"/>
              <a:t>The User ID will be the </a:t>
            </a:r>
            <a:br>
              <a:rPr lang="en-US"/>
            </a:br>
            <a:r>
              <a:rPr lang="en-US"/>
              <a:t>SP-Admin User ID used </a:t>
            </a:r>
            <a:br>
              <a:rPr lang="en-US"/>
            </a:br>
            <a:r>
              <a:rPr lang="en-US"/>
              <a:t>for access to the STI-PA web app </a:t>
            </a:r>
          </a:p>
        </p:txBody>
      </p:sp>
      <p:sp>
        <p:nvSpPr>
          <p:cNvPr id="15" name="Text Placeholder 14">
            <a:extLst>
              <a:ext uri="{FF2B5EF4-FFF2-40B4-BE49-F238E27FC236}">
                <a16:creationId xmlns:a16="http://schemas.microsoft.com/office/drawing/2014/main" id="{2EDC6B04-2834-4A4A-AF9F-436C67E2E75C}"/>
              </a:ext>
            </a:extLst>
          </p:cNvPr>
          <p:cNvSpPr>
            <a:spLocks noGrp="1"/>
          </p:cNvSpPr>
          <p:nvPr>
            <p:ph type="body" sz="quarter" idx="14"/>
          </p:nvPr>
        </p:nvSpPr>
        <p:spPr/>
        <p:txBody>
          <a:bodyPr/>
          <a:lstStyle/>
          <a:p>
            <a:r>
              <a:rPr lang="en-US"/>
              <a:t>Provide info</a:t>
            </a:r>
          </a:p>
        </p:txBody>
      </p:sp>
      <p:sp>
        <p:nvSpPr>
          <p:cNvPr id="16" name="Text Placeholder 15">
            <a:extLst>
              <a:ext uri="{FF2B5EF4-FFF2-40B4-BE49-F238E27FC236}">
                <a16:creationId xmlns:a16="http://schemas.microsoft.com/office/drawing/2014/main" id="{7EDC6AF4-19BA-2C4E-A536-220AC9BD44D4}"/>
              </a:ext>
            </a:extLst>
          </p:cNvPr>
          <p:cNvSpPr>
            <a:spLocks noGrp="1"/>
          </p:cNvSpPr>
          <p:nvPr>
            <p:ph type="body" sz="quarter" idx="15"/>
          </p:nvPr>
        </p:nvSpPr>
        <p:spPr/>
        <p:txBody>
          <a:bodyPr/>
          <a:lstStyle/>
          <a:p>
            <a:r>
              <a:rPr lang="en-US"/>
              <a:t>After the online registration is completed, </a:t>
            </a:r>
            <a:r>
              <a:rPr lang="en-US" err="1"/>
              <a:t>iconectiv</a:t>
            </a:r>
            <a:r>
              <a:rPr lang="en-US"/>
              <a:t> will email the registrant requesting the following information:</a:t>
            </a:r>
          </a:p>
          <a:p>
            <a:pPr marL="285750" indent="-285750">
              <a:buFont typeface="Arial" panose="020B0604020202020204" pitchFamily="34" charset="0"/>
              <a:buChar char="•"/>
            </a:pPr>
            <a:r>
              <a:rPr lang="en-US" sz="1100"/>
              <a:t>OCN</a:t>
            </a:r>
          </a:p>
          <a:p>
            <a:pPr marL="285750" indent="-285750">
              <a:buFont typeface="Arial" panose="020B0604020202020204" pitchFamily="34" charset="0"/>
              <a:buChar char="•"/>
            </a:pPr>
            <a:r>
              <a:rPr lang="en-US" sz="1100"/>
              <a:t>FCC Form 499A</a:t>
            </a:r>
          </a:p>
          <a:p>
            <a:pPr marL="285750" indent="-285750">
              <a:buFont typeface="Arial" panose="020B0604020202020204" pitchFamily="34" charset="0"/>
              <a:buChar char="•"/>
            </a:pPr>
            <a:r>
              <a:rPr lang="en-US" sz="1100"/>
              <a:t>SPC Timer Expiry Value</a:t>
            </a:r>
          </a:p>
          <a:p>
            <a:pPr marL="285750" indent="-285750">
              <a:buFont typeface="Arial" panose="020B0604020202020204" pitchFamily="34" charset="0"/>
              <a:buChar char="•"/>
            </a:pPr>
            <a:r>
              <a:rPr lang="en-US" sz="1100"/>
              <a:t>Billing Information</a:t>
            </a:r>
          </a:p>
          <a:p>
            <a:pPr marL="285750" indent="-285750">
              <a:buFont typeface="Arial" panose="020B0604020202020204" pitchFamily="34" charset="0"/>
              <a:buChar char="•"/>
            </a:pPr>
            <a:r>
              <a:rPr lang="en-US" sz="1100"/>
              <a:t>IP Addresses</a:t>
            </a:r>
          </a:p>
          <a:p>
            <a:pPr marL="285750" indent="-285750">
              <a:buFont typeface="Arial" panose="020B0604020202020204" pitchFamily="34" charset="0"/>
              <a:buChar char="•"/>
            </a:pPr>
            <a:r>
              <a:rPr lang="en-US" sz="1100"/>
              <a:t>STI-PA Approved Software Vendor: Inteliquent/Neustar</a:t>
            </a:r>
          </a:p>
          <a:p>
            <a:endParaRPr lang="en-US"/>
          </a:p>
        </p:txBody>
      </p:sp>
      <p:sp>
        <p:nvSpPr>
          <p:cNvPr id="25" name="Text Placeholder 24">
            <a:extLst>
              <a:ext uri="{FF2B5EF4-FFF2-40B4-BE49-F238E27FC236}">
                <a16:creationId xmlns:a16="http://schemas.microsoft.com/office/drawing/2014/main" id="{CF7F1422-9E69-EB48-91EE-13D0B61E0C25}"/>
              </a:ext>
            </a:extLst>
          </p:cNvPr>
          <p:cNvSpPr>
            <a:spLocks noGrp="1"/>
          </p:cNvSpPr>
          <p:nvPr>
            <p:ph type="body" sz="quarter" idx="16"/>
          </p:nvPr>
        </p:nvSpPr>
        <p:spPr/>
        <p:txBody>
          <a:bodyPr/>
          <a:lstStyle/>
          <a:p>
            <a:r>
              <a:rPr lang="en-US"/>
              <a:t>Complete tasks</a:t>
            </a:r>
          </a:p>
        </p:txBody>
      </p:sp>
      <p:sp>
        <p:nvSpPr>
          <p:cNvPr id="26" name="Text Placeholder 25">
            <a:extLst>
              <a:ext uri="{FF2B5EF4-FFF2-40B4-BE49-F238E27FC236}">
                <a16:creationId xmlns:a16="http://schemas.microsoft.com/office/drawing/2014/main" id="{7C851CE7-E2EA-7A4B-B164-3E973F8F5D9D}"/>
              </a:ext>
            </a:extLst>
          </p:cNvPr>
          <p:cNvSpPr>
            <a:spLocks noGrp="1"/>
          </p:cNvSpPr>
          <p:nvPr>
            <p:ph type="body" sz="quarter" idx="17"/>
          </p:nvPr>
        </p:nvSpPr>
        <p:spPr>
          <a:xfrm>
            <a:off x="9119552" y="3771900"/>
            <a:ext cx="2267140" cy="2324100"/>
          </a:xfrm>
        </p:spPr>
        <p:txBody>
          <a:bodyPr/>
          <a:lstStyle/>
          <a:p>
            <a:r>
              <a:rPr lang="en-US"/>
              <a:t>The SP-Admin will receive a temp password for the SP-Admin User ID. </a:t>
            </a:r>
          </a:p>
          <a:p>
            <a:r>
              <a:rPr lang="en-US"/>
              <a:t>The SP-Admin should log into the STI-PA portal and complete the following:</a:t>
            </a:r>
          </a:p>
          <a:p>
            <a:pPr marL="285750" indent="-285750">
              <a:buFont typeface="Arial" panose="020B0604020202020204" pitchFamily="34" charset="0"/>
              <a:buChar char="•"/>
            </a:pPr>
            <a:r>
              <a:rPr lang="en-US" sz="1100"/>
              <a:t>Change the password</a:t>
            </a:r>
          </a:p>
          <a:p>
            <a:pPr marL="285750" indent="-285750">
              <a:buFont typeface="Arial" panose="020B0604020202020204" pitchFamily="34" charset="0"/>
              <a:buChar char="•"/>
            </a:pPr>
            <a:r>
              <a:rPr lang="en-US" sz="1100"/>
              <a:t>Accept the SP </a:t>
            </a:r>
            <a:br>
              <a:rPr lang="en-US" sz="1100"/>
            </a:br>
            <a:r>
              <a:rPr lang="en-US" sz="1100"/>
              <a:t>fee agreement</a:t>
            </a:r>
          </a:p>
          <a:p>
            <a:pPr marL="285750" indent="-285750">
              <a:buFont typeface="Arial" panose="020B0604020202020204" pitchFamily="34" charset="0"/>
              <a:buChar char="•"/>
            </a:pPr>
            <a:r>
              <a:rPr lang="en-US" sz="1100"/>
              <a:t>Pay the STI-PA annual fee</a:t>
            </a:r>
          </a:p>
          <a:p>
            <a:pPr marL="285750" indent="-285750">
              <a:buFont typeface="Arial" panose="020B0604020202020204" pitchFamily="34" charset="0"/>
              <a:buChar char="•"/>
            </a:pPr>
            <a:r>
              <a:rPr lang="en-US" sz="1100"/>
              <a:t>Create an API user role</a:t>
            </a:r>
          </a:p>
        </p:txBody>
      </p:sp>
      <p:sp>
        <p:nvSpPr>
          <p:cNvPr id="27" name="Text Placeholder 26">
            <a:extLst>
              <a:ext uri="{FF2B5EF4-FFF2-40B4-BE49-F238E27FC236}">
                <a16:creationId xmlns:a16="http://schemas.microsoft.com/office/drawing/2014/main" id="{CC16B3AB-C24D-F448-9E98-9DC6D1A85C0B}"/>
              </a:ext>
            </a:extLst>
          </p:cNvPr>
          <p:cNvSpPr>
            <a:spLocks noGrp="1"/>
          </p:cNvSpPr>
          <p:nvPr>
            <p:ph type="body" sz="quarter" idx="18"/>
          </p:nvPr>
        </p:nvSpPr>
        <p:spPr/>
        <p:txBody>
          <a:bodyPr/>
          <a:lstStyle/>
          <a:p>
            <a:endParaRPr lang="en-US"/>
          </a:p>
        </p:txBody>
      </p:sp>
      <p:sp>
        <p:nvSpPr>
          <p:cNvPr id="28" name="Text Placeholder 27">
            <a:extLst>
              <a:ext uri="{FF2B5EF4-FFF2-40B4-BE49-F238E27FC236}">
                <a16:creationId xmlns:a16="http://schemas.microsoft.com/office/drawing/2014/main" id="{7C2F832C-52BF-AD46-B95A-B8D8DFEEC01A}"/>
              </a:ext>
            </a:extLst>
          </p:cNvPr>
          <p:cNvSpPr>
            <a:spLocks noGrp="1"/>
          </p:cNvSpPr>
          <p:nvPr>
            <p:ph type="body" sz="quarter" idx="19"/>
          </p:nvPr>
        </p:nvSpPr>
        <p:spPr/>
        <p:txBody>
          <a:bodyPr/>
          <a:lstStyle/>
          <a:p>
            <a:endParaRPr lang="en-US"/>
          </a:p>
        </p:txBody>
      </p:sp>
      <p:sp>
        <p:nvSpPr>
          <p:cNvPr id="29" name="Text Placeholder 28">
            <a:extLst>
              <a:ext uri="{FF2B5EF4-FFF2-40B4-BE49-F238E27FC236}">
                <a16:creationId xmlns:a16="http://schemas.microsoft.com/office/drawing/2014/main" id="{8577246D-F12E-8F4E-8F63-837E1F725475}"/>
              </a:ext>
            </a:extLst>
          </p:cNvPr>
          <p:cNvSpPr>
            <a:spLocks noGrp="1"/>
          </p:cNvSpPr>
          <p:nvPr>
            <p:ph type="body" sz="quarter" idx="20"/>
          </p:nvPr>
        </p:nvSpPr>
        <p:spPr/>
        <p:txBody>
          <a:bodyPr/>
          <a:lstStyle/>
          <a:p>
            <a:endParaRPr lang="en-US"/>
          </a:p>
        </p:txBody>
      </p:sp>
      <p:pic>
        <p:nvPicPr>
          <p:cNvPr id="17" name="Picture 2">
            <a:extLst>
              <a:ext uri="{FF2B5EF4-FFF2-40B4-BE49-F238E27FC236}">
                <a16:creationId xmlns:a16="http://schemas.microsoft.com/office/drawing/2014/main" id="{8CC128D9-D1E0-4C4A-B154-CBFF7F9D4E77}"/>
              </a:ext>
            </a:extLst>
          </p:cNvPr>
          <p:cNvPicPr>
            <a:picLocks noGrp="1" noChangeAspect="1" noChangeArrowheads="1"/>
          </p:cNvPicPr>
          <p:nvPr>
            <p:ph type="pic" sz="quarter" idx="21"/>
          </p:nvPr>
        </p:nvPicPr>
        <p:blipFill rotWithShape="1">
          <a:blip r:embed="rId5">
            <a:extLst>
              <a:ext uri="{28A0092B-C50C-407E-A947-70E740481C1C}">
                <a14:useLocalDpi xmlns:a14="http://schemas.microsoft.com/office/drawing/2010/main" val="0"/>
              </a:ext>
            </a:extLst>
          </a:blip>
          <a:srcRect t="-85175" b="-85175"/>
          <a:stretch/>
        </p:blipFill>
        <p:spPr>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D23831A-DAE9-1E49-8F2D-BE4E882FE2F2}"/>
              </a:ext>
            </a:extLst>
          </p:cNvPr>
          <p:cNvSpPr>
            <a:spLocks noGrp="1"/>
          </p:cNvSpPr>
          <p:nvPr>
            <p:ph type="title"/>
          </p:nvPr>
        </p:nvSpPr>
        <p:spPr/>
        <p:txBody>
          <a:bodyPr/>
          <a:lstStyle/>
          <a:p>
            <a:r>
              <a:rPr lang="en-US" dirty="0"/>
              <a:t>Step 2, cont.</a:t>
            </a:r>
          </a:p>
        </p:txBody>
      </p:sp>
    </p:spTree>
    <p:extLst>
      <p:ext uri="{BB962C8B-B14F-4D97-AF65-F5344CB8AC3E}">
        <p14:creationId xmlns:p14="http://schemas.microsoft.com/office/powerpoint/2010/main" val="369822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540FBA7-D9C3-0442-A3AE-99A5236A55FE}"/>
              </a:ext>
            </a:extLst>
          </p:cNvPr>
          <p:cNvSpPr>
            <a:spLocks noGrp="1"/>
          </p:cNvSpPr>
          <p:nvPr>
            <p:ph type="body" sz="quarter" idx="10"/>
          </p:nvPr>
        </p:nvSpPr>
        <p:spPr/>
        <p:txBody>
          <a:bodyPr/>
          <a:lstStyle/>
          <a:p>
            <a:r>
              <a:rPr lang="en-US"/>
              <a:t>Who is Neustar?</a:t>
            </a:r>
          </a:p>
        </p:txBody>
      </p:sp>
      <p:sp>
        <p:nvSpPr>
          <p:cNvPr id="10" name="Text Placeholder 9">
            <a:extLst>
              <a:ext uri="{FF2B5EF4-FFF2-40B4-BE49-F238E27FC236}">
                <a16:creationId xmlns:a16="http://schemas.microsoft.com/office/drawing/2014/main" id="{AAF2AF57-4297-7144-B2E6-CABFE024F7A3}"/>
              </a:ext>
            </a:extLst>
          </p:cNvPr>
          <p:cNvSpPr>
            <a:spLocks noGrp="1"/>
          </p:cNvSpPr>
          <p:nvPr>
            <p:ph type="body" sz="quarter" idx="11"/>
          </p:nvPr>
        </p:nvSpPr>
        <p:spPr/>
        <p:txBody>
          <a:bodyPr/>
          <a:lstStyle/>
          <a:p>
            <a:r>
              <a:rPr lang="en-US"/>
              <a:t>As the STI-CA, Neustar can assist the SP with obtaining their SP-Token and provisioning the </a:t>
            </a:r>
            <a:br>
              <a:rPr lang="en-US"/>
            </a:br>
            <a:r>
              <a:rPr lang="en-US"/>
              <a:t>STIR/SHAKEN certificate</a:t>
            </a:r>
          </a:p>
        </p:txBody>
      </p:sp>
      <p:sp>
        <p:nvSpPr>
          <p:cNvPr id="12" name="Text Placeholder 11">
            <a:extLst>
              <a:ext uri="{FF2B5EF4-FFF2-40B4-BE49-F238E27FC236}">
                <a16:creationId xmlns:a16="http://schemas.microsoft.com/office/drawing/2014/main" id="{D88A0183-9C17-C34E-996E-EA93914206A8}"/>
              </a:ext>
            </a:extLst>
          </p:cNvPr>
          <p:cNvSpPr>
            <a:spLocks noGrp="1"/>
          </p:cNvSpPr>
          <p:nvPr>
            <p:ph type="body" sz="quarter" idx="12"/>
          </p:nvPr>
        </p:nvSpPr>
        <p:spPr/>
        <p:txBody>
          <a:bodyPr/>
          <a:lstStyle/>
          <a:p>
            <a:r>
              <a:rPr lang="en-US"/>
              <a:t>Complete forms</a:t>
            </a:r>
          </a:p>
        </p:txBody>
      </p:sp>
      <p:sp>
        <p:nvSpPr>
          <p:cNvPr id="14" name="Text Placeholder 13">
            <a:extLst>
              <a:ext uri="{FF2B5EF4-FFF2-40B4-BE49-F238E27FC236}">
                <a16:creationId xmlns:a16="http://schemas.microsoft.com/office/drawing/2014/main" id="{4FD78FDA-CE1E-4546-AB1D-62171F070376}"/>
              </a:ext>
            </a:extLst>
          </p:cNvPr>
          <p:cNvSpPr>
            <a:spLocks noGrp="1"/>
          </p:cNvSpPr>
          <p:nvPr>
            <p:ph type="body" sz="quarter" idx="13"/>
          </p:nvPr>
        </p:nvSpPr>
        <p:spPr>
          <a:xfrm>
            <a:off x="3571212" y="3771900"/>
            <a:ext cx="2401014" cy="2324100"/>
          </a:xfrm>
        </p:spPr>
        <p:txBody>
          <a:bodyPr/>
          <a:lstStyle/>
          <a:p>
            <a:r>
              <a:rPr lang="en-US" dirty="0"/>
              <a:t>The SP should request and return the following to Shaun Pack:</a:t>
            </a:r>
          </a:p>
          <a:p>
            <a:pPr marL="285750" indent="-285750">
              <a:buFont typeface="Arial" panose="020B0604020202020204" pitchFamily="34" charset="0"/>
              <a:buChar char="•"/>
            </a:pPr>
            <a:r>
              <a:rPr lang="en-US" sz="1100" dirty="0"/>
              <a:t>Master Service Agreement</a:t>
            </a:r>
          </a:p>
          <a:p>
            <a:pPr marL="285750" indent="-285750">
              <a:buFont typeface="Arial" panose="020B0604020202020204" pitchFamily="34" charset="0"/>
              <a:buChar char="•"/>
            </a:pPr>
            <a:r>
              <a:rPr lang="en-US" sz="1100" dirty="0"/>
              <a:t>Certificate Manager </a:t>
            </a:r>
            <a:br>
              <a:rPr lang="en-US" sz="1100" dirty="0"/>
            </a:br>
            <a:r>
              <a:rPr lang="en-US" sz="1100" dirty="0"/>
              <a:t>Service Order</a:t>
            </a:r>
          </a:p>
          <a:p>
            <a:pPr marL="285750" indent="-285750">
              <a:buFont typeface="Arial" panose="020B0604020202020204" pitchFamily="34" charset="0"/>
              <a:buChar char="•"/>
            </a:pPr>
            <a:r>
              <a:rPr lang="en-US" sz="1100" dirty="0"/>
              <a:t>Certificate Manager </a:t>
            </a:r>
            <a:br>
              <a:rPr lang="en-US" sz="1100" dirty="0"/>
            </a:br>
            <a:r>
              <a:rPr lang="en-US" sz="1100" dirty="0"/>
              <a:t>Setup Form</a:t>
            </a:r>
          </a:p>
          <a:p>
            <a:br>
              <a:rPr lang="en-US" dirty="0"/>
            </a:br>
            <a:r>
              <a:rPr lang="en-US" dirty="0" err="1">
                <a:hlinkClick r:id="rId3"/>
              </a:rPr>
              <a:t>iq-customercompliance</a:t>
            </a:r>
            <a:br>
              <a:rPr lang="en-US" dirty="0">
                <a:hlinkClick r:id="rId3"/>
              </a:rPr>
            </a:br>
            <a:r>
              <a:rPr lang="en-US" dirty="0">
                <a:hlinkClick r:id="rId3"/>
              </a:rPr>
              <a:t>@sinch.com</a:t>
            </a:r>
            <a:r>
              <a:rPr lang="en-US" dirty="0"/>
              <a:t> </a:t>
            </a:r>
          </a:p>
        </p:txBody>
      </p:sp>
      <p:sp>
        <p:nvSpPr>
          <p:cNvPr id="15" name="Text Placeholder 14">
            <a:extLst>
              <a:ext uri="{FF2B5EF4-FFF2-40B4-BE49-F238E27FC236}">
                <a16:creationId xmlns:a16="http://schemas.microsoft.com/office/drawing/2014/main" id="{2EDC6B04-2834-4A4A-AF9F-436C67E2E75C}"/>
              </a:ext>
            </a:extLst>
          </p:cNvPr>
          <p:cNvSpPr>
            <a:spLocks noGrp="1"/>
          </p:cNvSpPr>
          <p:nvPr>
            <p:ph type="body" sz="quarter" idx="14"/>
          </p:nvPr>
        </p:nvSpPr>
        <p:spPr>
          <a:xfrm>
            <a:off x="6401463" y="3419477"/>
            <a:ext cx="2394373" cy="368301"/>
          </a:xfrm>
        </p:spPr>
        <p:txBody>
          <a:bodyPr/>
          <a:lstStyle/>
          <a:p>
            <a:r>
              <a:rPr lang="en-US"/>
              <a:t>Obtain an SP token</a:t>
            </a:r>
          </a:p>
        </p:txBody>
      </p:sp>
      <p:sp>
        <p:nvSpPr>
          <p:cNvPr id="16" name="Text Placeholder 15">
            <a:extLst>
              <a:ext uri="{FF2B5EF4-FFF2-40B4-BE49-F238E27FC236}">
                <a16:creationId xmlns:a16="http://schemas.microsoft.com/office/drawing/2014/main" id="{7EDC6AF4-19BA-2C4E-A536-220AC9BD44D4}"/>
              </a:ext>
            </a:extLst>
          </p:cNvPr>
          <p:cNvSpPr>
            <a:spLocks noGrp="1"/>
          </p:cNvSpPr>
          <p:nvPr>
            <p:ph type="body" sz="quarter" idx="15"/>
          </p:nvPr>
        </p:nvSpPr>
        <p:spPr/>
        <p:txBody>
          <a:bodyPr/>
          <a:lstStyle/>
          <a:p>
            <a:r>
              <a:rPr lang="en-US"/>
              <a:t>Neustar will create and provide a fingerprint to be used in obtaining the SP-Token. The SP can: </a:t>
            </a:r>
          </a:p>
          <a:p>
            <a:pPr marL="285750" indent="-285750">
              <a:buFont typeface="Arial" panose="020B0604020202020204" pitchFamily="34" charset="0"/>
              <a:buChar char="•"/>
            </a:pPr>
            <a:r>
              <a:rPr lang="en-US" sz="1100"/>
              <a:t>Obtain the token directly from </a:t>
            </a:r>
            <a:r>
              <a:rPr lang="en-US" sz="1100" err="1"/>
              <a:t>iconectiv</a:t>
            </a:r>
            <a:r>
              <a:rPr lang="en-US" sz="1100"/>
              <a:t> using scripts provided by Neustar and provide the SP-Token </a:t>
            </a:r>
            <a:br>
              <a:rPr lang="en-US" sz="1100"/>
            </a:br>
            <a:r>
              <a:rPr lang="en-US" sz="1100"/>
              <a:t>to Neustar</a:t>
            </a:r>
          </a:p>
          <a:p>
            <a:pPr marL="285750" indent="-285750">
              <a:buFont typeface="Arial" panose="020B0604020202020204" pitchFamily="34" charset="0"/>
              <a:buChar char="•"/>
            </a:pPr>
            <a:r>
              <a:rPr lang="en-US" sz="1100"/>
              <a:t>Allow Neustar to obtain the token on behalf of the SP — requires API user ID and password</a:t>
            </a:r>
          </a:p>
          <a:p>
            <a:endParaRPr lang="en-US"/>
          </a:p>
        </p:txBody>
      </p:sp>
      <p:sp>
        <p:nvSpPr>
          <p:cNvPr id="25" name="Text Placeholder 24">
            <a:extLst>
              <a:ext uri="{FF2B5EF4-FFF2-40B4-BE49-F238E27FC236}">
                <a16:creationId xmlns:a16="http://schemas.microsoft.com/office/drawing/2014/main" id="{CF7F1422-9E69-EB48-91EE-13D0B61E0C25}"/>
              </a:ext>
            </a:extLst>
          </p:cNvPr>
          <p:cNvSpPr>
            <a:spLocks noGrp="1"/>
          </p:cNvSpPr>
          <p:nvPr>
            <p:ph type="body" sz="quarter" idx="16"/>
          </p:nvPr>
        </p:nvSpPr>
        <p:spPr>
          <a:xfrm>
            <a:off x="9119553" y="3419477"/>
            <a:ext cx="2493654" cy="368301"/>
          </a:xfrm>
        </p:spPr>
        <p:txBody>
          <a:bodyPr/>
          <a:lstStyle/>
          <a:p>
            <a:r>
              <a:rPr lang="en-US" dirty="0"/>
              <a:t>Receive certificate</a:t>
            </a:r>
          </a:p>
        </p:txBody>
      </p:sp>
      <p:sp>
        <p:nvSpPr>
          <p:cNvPr id="26" name="Text Placeholder 25">
            <a:extLst>
              <a:ext uri="{FF2B5EF4-FFF2-40B4-BE49-F238E27FC236}">
                <a16:creationId xmlns:a16="http://schemas.microsoft.com/office/drawing/2014/main" id="{7C851CE7-E2EA-7A4B-B164-3E973F8F5D9D}"/>
              </a:ext>
            </a:extLst>
          </p:cNvPr>
          <p:cNvSpPr>
            <a:spLocks noGrp="1"/>
          </p:cNvSpPr>
          <p:nvPr>
            <p:ph type="body" sz="quarter" idx="17"/>
          </p:nvPr>
        </p:nvSpPr>
        <p:spPr>
          <a:xfrm>
            <a:off x="9119552" y="3771900"/>
            <a:ext cx="2267140" cy="2324100"/>
          </a:xfrm>
        </p:spPr>
        <p:txBody>
          <a:bodyPr/>
          <a:lstStyle/>
          <a:p>
            <a:r>
              <a:rPr lang="en-US" dirty="0"/>
              <a:t>Neustar will generate a CSR, validate the token, and generate a certificate.</a:t>
            </a:r>
          </a:p>
          <a:p>
            <a:r>
              <a:rPr lang="en-US" dirty="0"/>
              <a:t>The certificate will be provided for your records. </a:t>
            </a:r>
          </a:p>
          <a:p>
            <a:r>
              <a:rPr lang="en-US" dirty="0"/>
              <a:t>No further work is required from the SP.</a:t>
            </a:r>
          </a:p>
          <a:p>
            <a:r>
              <a:rPr lang="en-US" dirty="0"/>
              <a:t>Neustar will create a keystore and associate the certificate to the SPs traffic for signing and verification of traffic.</a:t>
            </a:r>
          </a:p>
        </p:txBody>
      </p:sp>
      <p:sp>
        <p:nvSpPr>
          <p:cNvPr id="27" name="Text Placeholder 26">
            <a:extLst>
              <a:ext uri="{FF2B5EF4-FFF2-40B4-BE49-F238E27FC236}">
                <a16:creationId xmlns:a16="http://schemas.microsoft.com/office/drawing/2014/main" id="{CC16B3AB-C24D-F448-9E98-9DC6D1A85C0B}"/>
              </a:ext>
            </a:extLst>
          </p:cNvPr>
          <p:cNvSpPr>
            <a:spLocks noGrp="1"/>
          </p:cNvSpPr>
          <p:nvPr>
            <p:ph type="body" sz="quarter" idx="18"/>
          </p:nvPr>
        </p:nvSpPr>
        <p:spPr/>
        <p:txBody>
          <a:bodyPr/>
          <a:lstStyle/>
          <a:p>
            <a:endParaRPr lang="en-US"/>
          </a:p>
        </p:txBody>
      </p:sp>
      <p:sp>
        <p:nvSpPr>
          <p:cNvPr id="28" name="Text Placeholder 27">
            <a:extLst>
              <a:ext uri="{FF2B5EF4-FFF2-40B4-BE49-F238E27FC236}">
                <a16:creationId xmlns:a16="http://schemas.microsoft.com/office/drawing/2014/main" id="{7C2F832C-52BF-AD46-B95A-B8D8DFEEC01A}"/>
              </a:ext>
            </a:extLst>
          </p:cNvPr>
          <p:cNvSpPr>
            <a:spLocks noGrp="1"/>
          </p:cNvSpPr>
          <p:nvPr>
            <p:ph type="body" sz="quarter" idx="19"/>
          </p:nvPr>
        </p:nvSpPr>
        <p:spPr/>
        <p:txBody>
          <a:bodyPr/>
          <a:lstStyle/>
          <a:p>
            <a:endParaRPr lang="en-US"/>
          </a:p>
        </p:txBody>
      </p:sp>
      <p:sp>
        <p:nvSpPr>
          <p:cNvPr id="29" name="Text Placeholder 28">
            <a:extLst>
              <a:ext uri="{FF2B5EF4-FFF2-40B4-BE49-F238E27FC236}">
                <a16:creationId xmlns:a16="http://schemas.microsoft.com/office/drawing/2014/main" id="{8577246D-F12E-8F4E-8F63-837E1F725475}"/>
              </a:ext>
            </a:extLst>
          </p:cNvPr>
          <p:cNvSpPr>
            <a:spLocks noGrp="1"/>
          </p:cNvSpPr>
          <p:nvPr>
            <p:ph type="body" sz="quarter" idx="20"/>
          </p:nvPr>
        </p:nvSpPr>
        <p:spPr/>
        <p:txBody>
          <a:bodyPr/>
          <a:lstStyle/>
          <a:p>
            <a:endParaRPr lang="en-US"/>
          </a:p>
        </p:txBody>
      </p:sp>
      <p:sp>
        <p:nvSpPr>
          <p:cNvPr id="6" name="Title 5">
            <a:extLst>
              <a:ext uri="{FF2B5EF4-FFF2-40B4-BE49-F238E27FC236}">
                <a16:creationId xmlns:a16="http://schemas.microsoft.com/office/drawing/2014/main" id="{3D23831A-DAE9-1E49-8F2D-BE4E882FE2F2}"/>
              </a:ext>
            </a:extLst>
          </p:cNvPr>
          <p:cNvSpPr>
            <a:spLocks noGrp="1"/>
          </p:cNvSpPr>
          <p:nvPr>
            <p:ph type="title"/>
          </p:nvPr>
        </p:nvSpPr>
        <p:spPr/>
        <p:txBody>
          <a:bodyPr/>
          <a:lstStyle/>
          <a:p>
            <a:r>
              <a:rPr lang="en-US"/>
              <a:t>Step 3</a:t>
            </a:r>
          </a:p>
        </p:txBody>
      </p:sp>
      <p:pic>
        <p:nvPicPr>
          <p:cNvPr id="18" name="Picture 2" descr="Neustar and BERA Partner to Help Marketers Measure and Optimize Their Brand  Building Investments Across Marketing Channels | Business Wire">
            <a:extLst>
              <a:ext uri="{FF2B5EF4-FFF2-40B4-BE49-F238E27FC236}">
                <a16:creationId xmlns:a16="http://schemas.microsoft.com/office/drawing/2014/main" id="{FF8EA1A9-900D-4D4F-8976-4271DF7967C4}"/>
              </a:ext>
            </a:extLst>
          </p:cNvPr>
          <p:cNvPicPr>
            <a:picLocks noGrp="1" noChangeAspect="1" noChangeArrowheads="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0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540FBA7-D9C3-0442-A3AE-99A5236A55FE}"/>
              </a:ext>
            </a:extLst>
          </p:cNvPr>
          <p:cNvSpPr>
            <a:spLocks noGrp="1"/>
          </p:cNvSpPr>
          <p:nvPr>
            <p:ph type="body" sz="quarter" idx="10"/>
          </p:nvPr>
        </p:nvSpPr>
        <p:spPr>
          <a:xfrm>
            <a:off x="747604" y="3419477"/>
            <a:ext cx="2232662" cy="368301"/>
          </a:xfrm>
        </p:spPr>
        <p:txBody>
          <a:bodyPr/>
          <a:lstStyle/>
          <a:p>
            <a:r>
              <a:rPr lang="en-US" dirty="0"/>
              <a:t>Neustar confirmation</a:t>
            </a:r>
          </a:p>
        </p:txBody>
      </p:sp>
      <p:sp>
        <p:nvSpPr>
          <p:cNvPr id="10" name="Text Placeholder 9">
            <a:extLst>
              <a:ext uri="{FF2B5EF4-FFF2-40B4-BE49-F238E27FC236}">
                <a16:creationId xmlns:a16="http://schemas.microsoft.com/office/drawing/2014/main" id="{AAF2AF57-4297-7144-B2E6-CABFE024F7A3}"/>
              </a:ext>
            </a:extLst>
          </p:cNvPr>
          <p:cNvSpPr>
            <a:spLocks noGrp="1"/>
          </p:cNvSpPr>
          <p:nvPr>
            <p:ph type="body" sz="quarter" idx="11"/>
          </p:nvPr>
        </p:nvSpPr>
        <p:spPr/>
        <p:txBody>
          <a:bodyPr/>
          <a:lstStyle/>
          <a:p>
            <a:r>
              <a:rPr lang="en-US" dirty="0"/>
              <a:t>Neustar provides confirmation to both the customer and Sinch</a:t>
            </a:r>
          </a:p>
        </p:txBody>
      </p:sp>
      <p:sp>
        <p:nvSpPr>
          <p:cNvPr id="12" name="Text Placeholder 11">
            <a:extLst>
              <a:ext uri="{FF2B5EF4-FFF2-40B4-BE49-F238E27FC236}">
                <a16:creationId xmlns:a16="http://schemas.microsoft.com/office/drawing/2014/main" id="{D88A0183-9C17-C34E-996E-EA93914206A8}"/>
              </a:ext>
            </a:extLst>
          </p:cNvPr>
          <p:cNvSpPr>
            <a:spLocks noGrp="1"/>
          </p:cNvSpPr>
          <p:nvPr>
            <p:ph type="body" sz="quarter" idx="12"/>
          </p:nvPr>
        </p:nvSpPr>
        <p:spPr/>
        <p:txBody>
          <a:bodyPr/>
          <a:lstStyle/>
          <a:p>
            <a:r>
              <a:rPr lang="en-US" dirty="0"/>
              <a:t>Sinch Contact</a:t>
            </a:r>
          </a:p>
        </p:txBody>
      </p:sp>
      <p:sp>
        <p:nvSpPr>
          <p:cNvPr id="14" name="Text Placeholder 13">
            <a:extLst>
              <a:ext uri="{FF2B5EF4-FFF2-40B4-BE49-F238E27FC236}">
                <a16:creationId xmlns:a16="http://schemas.microsoft.com/office/drawing/2014/main" id="{4FD78FDA-CE1E-4546-AB1D-62171F070376}"/>
              </a:ext>
            </a:extLst>
          </p:cNvPr>
          <p:cNvSpPr>
            <a:spLocks noGrp="1"/>
          </p:cNvSpPr>
          <p:nvPr>
            <p:ph type="body" sz="quarter" idx="13"/>
          </p:nvPr>
        </p:nvSpPr>
        <p:spPr>
          <a:xfrm>
            <a:off x="3571212" y="3771900"/>
            <a:ext cx="2401014" cy="2324100"/>
          </a:xfrm>
        </p:spPr>
        <p:txBody>
          <a:bodyPr/>
          <a:lstStyle/>
          <a:p>
            <a:r>
              <a:rPr lang="en-US" dirty="0"/>
              <a:t>Sinch will provide contact for an Implementation Manager</a:t>
            </a:r>
          </a:p>
          <a:p>
            <a:endParaRPr lang="en-US" dirty="0"/>
          </a:p>
          <a:p>
            <a:r>
              <a:rPr lang="en-US" dirty="0"/>
              <a:t>If no contact within 48 hours, you may directly contact:</a:t>
            </a:r>
          </a:p>
          <a:p>
            <a:endParaRPr lang="en-US" dirty="0"/>
          </a:p>
          <a:p>
            <a:r>
              <a:rPr lang="en-US" dirty="0" err="1">
                <a:hlinkClick r:id="rId3"/>
              </a:rPr>
              <a:t>iq-customercompliance</a:t>
            </a:r>
            <a:br>
              <a:rPr lang="en-US" dirty="0">
                <a:hlinkClick r:id="rId3"/>
              </a:rPr>
            </a:br>
            <a:r>
              <a:rPr lang="en-US" dirty="0">
                <a:hlinkClick r:id="rId3"/>
              </a:rPr>
              <a:t>@sinch.com</a:t>
            </a:r>
            <a:endParaRPr lang="en-US" dirty="0"/>
          </a:p>
        </p:txBody>
      </p:sp>
      <p:sp>
        <p:nvSpPr>
          <p:cNvPr id="15" name="Text Placeholder 14">
            <a:extLst>
              <a:ext uri="{FF2B5EF4-FFF2-40B4-BE49-F238E27FC236}">
                <a16:creationId xmlns:a16="http://schemas.microsoft.com/office/drawing/2014/main" id="{2EDC6B04-2834-4A4A-AF9F-436C67E2E75C}"/>
              </a:ext>
            </a:extLst>
          </p:cNvPr>
          <p:cNvSpPr>
            <a:spLocks noGrp="1"/>
          </p:cNvSpPr>
          <p:nvPr>
            <p:ph type="body" sz="quarter" idx="14"/>
          </p:nvPr>
        </p:nvSpPr>
        <p:spPr>
          <a:xfrm>
            <a:off x="6401463" y="3419477"/>
            <a:ext cx="2394373" cy="368301"/>
          </a:xfrm>
        </p:spPr>
        <p:txBody>
          <a:bodyPr/>
          <a:lstStyle/>
          <a:p>
            <a:r>
              <a:rPr lang="en-US" dirty="0"/>
              <a:t>Test and Turn-up</a:t>
            </a:r>
          </a:p>
        </p:txBody>
      </p:sp>
      <p:sp>
        <p:nvSpPr>
          <p:cNvPr id="16" name="Text Placeholder 15">
            <a:extLst>
              <a:ext uri="{FF2B5EF4-FFF2-40B4-BE49-F238E27FC236}">
                <a16:creationId xmlns:a16="http://schemas.microsoft.com/office/drawing/2014/main" id="{7EDC6AF4-19BA-2C4E-A536-220AC9BD44D4}"/>
              </a:ext>
            </a:extLst>
          </p:cNvPr>
          <p:cNvSpPr>
            <a:spLocks noGrp="1"/>
          </p:cNvSpPr>
          <p:nvPr>
            <p:ph type="body" sz="quarter" idx="15"/>
          </p:nvPr>
        </p:nvSpPr>
        <p:spPr/>
        <p:txBody>
          <a:bodyPr/>
          <a:lstStyle/>
          <a:p>
            <a:r>
              <a:rPr lang="en-US" dirty="0"/>
              <a:t>Verify appropriate headers are included in call flow</a:t>
            </a:r>
          </a:p>
          <a:p>
            <a:endParaRPr lang="en-US" dirty="0"/>
          </a:p>
        </p:txBody>
      </p:sp>
      <p:sp>
        <p:nvSpPr>
          <p:cNvPr id="25" name="Text Placeholder 24">
            <a:extLst>
              <a:ext uri="{FF2B5EF4-FFF2-40B4-BE49-F238E27FC236}">
                <a16:creationId xmlns:a16="http://schemas.microsoft.com/office/drawing/2014/main" id="{CF7F1422-9E69-EB48-91EE-13D0B61E0C25}"/>
              </a:ext>
            </a:extLst>
          </p:cNvPr>
          <p:cNvSpPr>
            <a:spLocks noGrp="1"/>
          </p:cNvSpPr>
          <p:nvPr>
            <p:ph type="body" sz="quarter" idx="16"/>
          </p:nvPr>
        </p:nvSpPr>
        <p:spPr>
          <a:xfrm>
            <a:off x="9119553" y="3419477"/>
            <a:ext cx="2493654" cy="368301"/>
          </a:xfrm>
        </p:spPr>
        <p:txBody>
          <a:bodyPr/>
          <a:lstStyle/>
          <a:p>
            <a:r>
              <a:rPr lang="en-US" dirty="0"/>
              <a:t>Congratulations!</a:t>
            </a:r>
          </a:p>
        </p:txBody>
      </p:sp>
      <p:sp>
        <p:nvSpPr>
          <p:cNvPr id="26" name="Text Placeholder 25">
            <a:extLst>
              <a:ext uri="{FF2B5EF4-FFF2-40B4-BE49-F238E27FC236}">
                <a16:creationId xmlns:a16="http://schemas.microsoft.com/office/drawing/2014/main" id="{7C851CE7-E2EA-7A4B-B164-3E973F8F5D9D}"/>
              </a:ext>
            </a:extLst>
          </p:cNvPr>
          <p:cNvSpPr>
            <a:spLocks noGrp="1"/>
          </p:cNvSpPr>
          <p:nvPr>
            <p:ph type="body" sz="quarter" idx="17"/>
          </p:nvPr>
        </p:nvSpPr>
        <p:spPr>
          <a:xfrm>
            <a:off x="9119552" y="3771900"/>
            <a:ext cx="2267140" cy="2324100"/>
          </a:xfrm>
        </p:spPr>
        <p:txBody>
          <a:bodyPr/>
          <a:lstStyle/>
          <a:p>
            <a:r>
              <a:rPr lang="en-US" dirty="0"/>
              <a:t>You have successfully completed the STIR/SHAKEN Certification process</a:t>
            </a:r>
          </a:p>
        </p:txBody>
      </p:sp>
      <p:sp>
        <p:nvSpPr>
          <p:cNvPr id="27" name="Text Placeholder 26">
            <a:extLst>
              <a:ext uri="{FF2B5EF4-FFF2-40B4-BE49-F238E27FC236}">
                <a16:creationId xmlns:a16="http://schemas.microsoft.com/office/drawing/2014/main" id="{CC16B3AB-C24D-F448-9E98-9DC6D1A85C0B}"/>
              </a:ext>
            </a:extLst>
          </p:cNvPr>
          <p:cNvSpPr>
            <a:spLocks noGrp="1"/>
          </p:cNvSpPr>
          <p:nvPr>
            <p:ph type="body" sz="quarter" idx="18"/>
          </p:nvPr>
        </p:nvSpPr>
        <p:spPr/>
        <p:txBody>
          <a:bodyPr/>
          <a:lstStyle/>
          <a:p>
            <a:endParaRPr lang="en-US"/>
          </a:p>
        </p:txBody>
      </p:sp>
      <p:sp>
        <p:nvSpPr>
          <p:cNvPr id="28" name="Text Placeholder 27">
            <a:extLst>
              <a:ext uri="{FF2B5EF4-FFF2-40B4-BE49-F238E27FC236}">
                <a16:creationId xmlns:a16="http://schemas.microsoft.com/office/drawing/2014/main" id="{7C2F832C-52BF-AD46-B95A-B8D8DFEEC01A}"/>
              </a:ext>
            </a:extLst>
          </p:cNvPr>
          <p:cNvSpPr>
            <a:spLocks noGrp="1"/>
          </p:cNvSpPr>
          <p:nvPr>
            <p:ph type="body" sz="quarter" idx="19"/>
          </p:nvPr>
        </p:nvSpPr>
        <p:spPr/>
        <p:txBody>
          <a:bodyPr/>
          <a:lstStyle/>
          <a:p>
            <a:endParaRPr lang="en-US"/>
          </a:p>
        </p:txBody>
      </p:sp>
      <p:sp>
        <p:nvSpPr>
          <p:cNvPr id="29" name="Text Placeholder 28">
            <a:extLst>
              <a:ext uri="{FF2B5EF4-FFF2-40B4-BE49-F238E27FC236}">
                <a16:creationId xmlns:a16="http://schemas.microsoft.com/office/drawing/2014/main" id="{8577246D-F12E-8F4E-8F63-837E1F725475}"/>
              </a:ext>
            </a:extLst>
          </p:cNvPr>
          <p:cNvSpPr>
            <a:spLocks noGrp="1"/>
          </p:cNvSpPr>
          <p:nvPr>
            <p:ph type="body" sz="quarter" idx="20"/>
          </p:nvPr>
        </p:nvSpPr>
        <p:spPr/>
        <p:txBody>
          <a:bodyPr/>
          <a:lstStyle/>
          <a:p>
            <a:endParaRPr lang="en-US"/>
          </a:p>
        </p:txBody>
      </p:sp>
      <p:sp>
        <p:nvSpPr>
          <p:cNvPr id="6" name="Title 5">
            <a:extLst>
              <a:ext uri="{FF2B5EF4-FFF2-40B4-BE49-F238E27FC236}">
                <a16:creationId xmlns:a16="http://schemas.microsoft.com/office/drawing/2014/main" id="{3D23831A-DAE9-1E49-8F2D-BE4E882FE2F2}"/>
              </a:ext>
            </a:extLst>
          </p:cNvPr>
          <p:cNvSpPr>
            <a:spLocks noGrp="1"/>
          </p:cNvSpPr>
          <p:nvPr>
            <p:ph type="title"/>
          </p:nvPr>
        </p:nvSpPr>
        <p:spPr/>
        <p:txBody>
          <a:bodyPr/>
          <a:lstStyle/>
          <a:p>
            <a:r>
              <a:rPr lang="en-US" dirty="0"/>
              <a:t>Step 4</a:t>
            </a:r>
          </a:p>
        </p:txBody>
      </p:sp>
      <p:pic>
        <p:nvPicPr>
          <p:cNvPr id="5" name="Picture 4">
            <a:extLst>
              <a:ext uri="{FF2B5EF4-FFF2-40B4-BE49-F238E27FC236}">
                <a16:creationId xmlns:a16="http://schemas.microsoft.com/office/drawing/2014/main" id="{945EA3C7-F0E4-6B08-2F93-AFE8803D224E}"/>
              </a:ext>
            </a:extLst>
          </p:cNvPr>
          <p:cNvPicPr>
            <a:picLocks noChangeAspect="1"/>
          </p:cNvPicPr>
          <p:nvPr/>
        </p:nvPicPr>
        <p:blipFill>
          <a:blip r:embed="rId4"/>
          <a:stretch>
            <a:fillRect/>
          </a:stretch>
        </p:blipFill>
        <p:spPr>
          <a:xfrm>
            <a:off x="7306149" y="1242874"/>
            <a:ext cx="4276249" cy="1084656"/>
          </a:xfrm>
          <a:prstGeom prst="rect">
            <a:avLst/>
          </a:prstGeom>
        </p:spPr>
      </p:pic>
    </p:spTree>
    <p:extLst>
      <p:ext uri="{BB962C8B-B14F-4D97-AF65-F5344CB8AC3E}">
        <p14:creationId xmlns:p14="http://schemas.microsoft.com/office/powerpoint/2010/main" val="15499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AB63-EC3F-2044-B397-52571AB5E127}"/>
              </a:ext>
            </a:extLst>
          </p:cNvPr>
          <p:cNvSpPr>
            <a:spLocks noGrp="1"/>
          </p:cNvSpPr>
          <p:nvPr>
            <p:ph type="title"/>
          </p:nvPr>
        </p:nvSpPr>
        <p:spPr/>
        <p:txBody>
          <a:bodyPr/>
          <a:lstStyle/>
          <a:p>
            <a:r>
              <a:rPr lang="en-US">
                <a:latin typeface="Red Hat Text" panose="02010503040201060303" pitchFamily="2" charset="77"/>
              </a:rPr>
              <a:t>How can you </a:t>
            </a:r>
            <a:br>
              <a:rPr lang="en-US">
                <a:latin typeface="Red Hat Text" panose="02010503040201060303" pitchFamily="2" charset="77"/>
              </a:rPr>
            </a:br>
            <a:r>
              <a:rPr lang="en-US">
                <a:latin typeface="Red Hat Text" panose="02010503040201060303" pitchFamily="2" charset="77"/>
              </a:rPr>
              <a:t>implement a </a:t>
            </a:r>
            <a:br>
              <a:rPr lang="en-US">
                <a:latin typeface="Red Hat Text" panose="02010503040201060303" pitchFamily="2" charset="77"/>
              </a:rPr>
            </a:br>
            <a:r>
              <a:rPr lang="en-US">
                <a:latin typeface="Red Hat Text" panose="02010503040201060303" pitchFamily="2" charset="77"/>
              </a:rPr>
              <a:t>hosted solution?</a:t>
            </a:r>
          </a:p>
        </p:txBody>
      </p:sp>
      <p:pic>
        <p:nvPicPr>
          <p:cNvPr id="6" name="Picture 5" descr="A picture containing text, vector graphics&#10;&#10;Description automatically generated">
            <a:extLst>
              <a:ext uri="{FF2B5EF4-FFF2-40B4-BE49-F238E27FC236}">
                <a16:creationId xmlns:a16="http://schemas.microsoft.com/office/drawing/2014/main" id="{69D91CC4-C421-C24D-ABE9-FD0F2A474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9306" y="2428407"/>
            <a:ext cx="2944374" cy="4088057"/>
          </a:xfrm>
          <a:prstGeom prst="rect">
            <a:avLst/>
          </a:prstGeom>
        </p:spPr>
      </p:pic>
    </p:spTree>
    <p:extLst>
      <p:ext uri="{BB962C8B-B14F-4D97-AF65-F5344CB8AC3E}">
        <p14:creationId xmlns:p14="http://schemas.microsoft.com/office/powerpoint/2010/main" val="234500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6B0B587-CD4F-774B-8C5D-673CA48AEAE3}"/>
              </a:ext>
            </a:extLst>
          </p:cNvPr>
          <p:cNvSpPr/>
          <p:nvPr/>
        </p:nvSpPr>
        <p:spPr>
          <a:xfrm>
            <a:off x="689610" y="3149292"/>
            <a:ext cx="396240" cy="39624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spcAft>
                <a:spcPts val="600"/>
              </a:spcAft>
            </a:pPr>
            <a:r>
              <a:rPr lang="en-US" sz="1400" b="1">
                <a:solidFill>
                  <a:schemeClr val="accent2"/>
                </a:solidFill>
                <a:latin typeface="Red Hat Text" panose="02010503040201060303" pitchFamily="2" charset="77"/>
              </a:rPr>
              <a:t>1</a:t>
            </a:r>
          </a:p>
        </p:txBody>
      </p:sp>
      <p:sp>
        <p:nvSpPr>
          <p:cNvPr id="14" name="Oval 13">
            <a:extLst>
              <a:ext uri="{FF2B5EF4-FFF2-40B4-BE49-F238E27FC236}">
                <a16:creationId xmlns:a16="http://schemas.microsoft.com/office/drawing/2014/main" id="{A01EB52F-62D2-134B-ABD0-89A27B79F2AE}"/>
              </a:ext>
            </a:extLst>
          </p:cNvPr>
          <p:cNvSpPr/>
          <p:nvPr/>
        </p:nvSpPr>
        <p:spPr>
          <a:xfrm>
            <a:off x="689610" y="3677444"/>
            <a:ext cx="396240" cy="39624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spcAft>
                <a:spcPts val="600"/>
              </a:spcAft>
            </a:pPr>
            <a:r>
              <a:rPr lang="en-US" sz="1400" b="1">
                <a:solidFill>
                  <a:schemeClr val="accent2"/>
                </a:solidFill>
                <a:latin typeface="Red Hat Text" panose="02010503040201060303" pitchFamily="2" charset="77"/>
              </a:rPr>
              <a:t>2</a:t>
            </a:r>
          </a:p>
        </p:txBody>
      </p:sp>
      <p:sp>
        <p:nvSpPr>
          <p:cNvPr id="15" name="Oval 14">
            <a:extLst>
              <a:ext uri="{FF2B5EF4-FFF2-40B4-BE49-F238E27FC236}">
                <a16:creationId xmlns:a16="http://schemas.microsoft.com/office/drawing/2014/main" id="{C90C3E11-DCC5-EE44-8AE6-95038943FF47}"/>
              </a:ext>
            </a:extLst>
          </p:cNvPr>
          <p:cNvSpPr/>
          <p:nvPr/>
        </p:nvSpPr>
        <p:spPr>
          <a:xfrm>
            <a:off x="689610" y="4789395"/>
            <a:ext cx="396240" cy="39624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0000"/>
              </a:lnSpc>
              <a:spcAft>
                <a:spcPts val="600"/>
              </a:spcAft>
            </a:pPr>
            <a:r>
              <a:rPr lang="en-US" sz="1400" b="1">
                <a:solidFill>
                  <a:schemeClr val="accent2"/>
                </a:solidFill>
                <a:latin typeface="Red Hat Text" panose="02010503040201060303" pitchFamily="2" charset="77"/>
              </a:rPr>
              <a:t>3</a:t>
            </a:r>
          </a:p>
        </p:txBody>
      </p:sp>
      <p:sp>
        <p:nvSpPr>
          <p:cNvPr id="7" name="Content Placeholder 6">
            <a:extLst>
              <a:ext uri="{FF2B5EF4-FFF2-40B4-BE49-F238E27FC236}">
                <a16:creationId xmlns:a16="http://schemas.microsoft.com/office/drawing/2014/main" id="{C2FC4930-16AC-471E-8E80-68A3F415E80F}"/>
              </a:ext>
            </a:extLst>
          </p:cNvPr>
          <p:cNvSpPr>
            <a:spLocks noGrp="1"/>
          </p:cNvSpPr>
          <p:nvPr>
            <p:ph type="body" sz="quarter" idx="11"/>
          </p:nvPr>
        </p:nvSpPr>
        <p:spPr>
          <a:xfrm>
            <a:off x="1037070" y="3149292"/>
            <a:ext cx="4899338" cy="3010208"/>
          </a:xfrm>
        </p:spPr>
        <p:txBody>
          <a:bodyPr anchor="t"/>
          <a:lstStyle/>
          <a:p>
            <a:pPr>
              <a:lnSpc>
                <a:spcPct val="107000"/>
              </a:lnSpc>
              <a:spcBef>
                <a:spcPts val="0"/>
              </a:spcBef>
              <a:spcAft>
                <a:spcPts val="0"/>
              </a:spcAft>
            </a:pPr>
            <a:r>
              <a:rPr lang="en-US" sz="2000" dirty="0">
                <a:latin typeface="Red Hat Text" panose="02010503040201060303" pitchFamily="2" charset="77"/>
                <a:cs typeface="Times New Roman" panose="02020603050405020304" pitchFamily="18" charset="0"/>
              </a:rPr>
              <a:t>Service Provider fulfills prerequisites</a:t>
            </a:r>
          </a:p>
          <a:p>
            <a:pPr marL="274320" indent="-274320">
              <a:lnSpc>
                <a:spcPct val="107000"/>
              </a:lnSpc>
              <a:spcBef>
                <a:spcPts val="0"/>
              </a:spcBef>
              <a:spcAft>
                <a:spcPts val="0"/>
              </a:spcAft>
              <a:buFont typeface="+mj-lt"/>
              <a:buAutoNum type="arabicPeriod"/>
            </a:pPr>
            <a:endParaRPr lang="en-US" sz="1200" b="1" i="1" dirty="0">
              <a:latin typeface="Red Hat Text" panose="02010503040201060303" pitchFamily="2" charset="77"/>
              <a:cs typeface="Times New Roman" panose="02020603050405020304" pitchFamily="18" charset="0"/>
            </a:endParaRPr>
          </a:p>
          <a:p>
            <a:pPr marR="0" lvl="0">
              <a:lnSpc>
                <a:spcPct val="107000"/>
              </a:lnSpc>
              <a:spcBef>
                <a:spcPts val="0"/>
              </a:spcBef>
              <a:spcAft>
                <a:spcPts val="0"/>
              </a:spcAft>
              <a:tabLst>
                <a:tab pos="685800" algn="l"/>
              </a:tabLst>
            </a:pPr>
            <a:r>
              <a:rPr lang="en-US" sz="2000" dirty="0">
                <a:latin typeface="Red Hat Text" panose="02010503040201060303" pitchFamily="2" charset="77"/>
                <a:cs typeface="Times New Roman" panose="02020603050405020304" pitchFamily="18" charset="0"/>
              </a:rPr>
              <a:t>Register and onboard with iconectiv</a:t>
            </a:r>
          </a:p>
          <a:p>
            <a:pPr marL="662940" lvl="1" indent="-342900">
              <a:lnSpc>
                <a:spcPct val="107000"/>
              </a:lnSpc>
              <a:spcBef>
                <a:spcPts val="0"/>
              </a:spcBef>
              <a:spcAft>
                <a:spcPts val="0"/>
              </a:spcAft>
              <a:buFont typeface="+mj-lt"/>
              <a:buAutoNum type="alphaLcPeriod"/>
              <a:tabLst>
                <a:tab pos="685800" algn="l"/>
              </a:tabLst>
            </a:pPr>
            <a:r>
              <a:rPr lang="en-US" dirty="0">
                <a:effectLst/>
                <a:latin typeface="Red Hat Text" panose="02010503040201060303" pitchFamily="2" charset="77"/>
                <a:ea typeface="Calibri" panose="020F0502020204030204" pitchFamily="34" charset="0"/>
                <a:cs typeface="Times New Roman" panose="02020603050405020304" pitchFamily="18" charset="0"/>
              </a:rPr>
              <a:t>Register: via iconectiv website</a:t>
            </a:r>
            <a:r>
              <a:rPr lang="en-US" dirty="0">
                <a:ea typeface="Calibri" panose="020F0502020204030204" pitchFamily="34" charset="0"/>
                <a:cs typeface="Times New Roman" panose="02020603050405020304" pitchFamily="18" charset="0"/>
              </a:rPr>
              <a:t>: </a:t>
            </a:r>
            <a:r>
              <a:rPr lang="en-US" u="sng" dirty="0">
                <a:solidFill>
                  <a:schemeClr val="accent3"/>
                </a:solidFill>
                <a:latin typeface="Red Hat Text" panose="02010503040201060303" pitchFamily="2" charset="77"/>
                <a:ea typeface="Calibri" panose="020F0502020204030204" pitchFamily="34" charset="0"/>
                <a:cs typeface="Times New Roman" panose="02020603050405020304" pitchFamily="18" charset="0"/>
              </a:rPr>
              <a:t>authenticate.iconectiv.com</a:t>
            </a:r>
            <a:endParaRPr lang="en-US" u="sng" dirty="0">
              <a:solidFill>
                <a:schemeClr val="accent3"/>
              </a:solidFill>
              <a:effectLst/>
              <a:latin typeface="Red Hat Text" panose="02010503040201060303" pitchFamily="2" charset="77"/>
              <a:ea typeface="Calibri" panose="020F0502020204030204" pitchFamily="34" charset="0"/>
              <a:cs typeface="Times New Roman" panose="02020603050405020304" pitchFamily="18" charset="0"/>
            </a:endParaRPr>
          </a:p>
          <a:p>
            <a:pPr marL="662940" lvl="1" indent="-342900">
              <a:lnSpc>
                <a:spcPct val="107000"/>
              </a:lnSpc>
              <a:spcBef>
                <a:spcPts val="0"/>
              </a:spcBef>
              <a:spcAft>
                <a:spcPts val="0"/>
              </a:spcAft>
              <a:buFont typeface="+mj-lt"/>
              <a:buAutoNum type="alphaLcPeriod"/>
              <a:tabLst>
                <a:tab pos="685800" algn="l"/>
              </a:tabLst>
            </a:pPr>
            <a:r>
              <a:rPr lang="en-US" dirty="0">
                <a:latin typeface="Red Hat Text" panose="02010503040201060303" pitchFamily="2" charset="77"/>
                <a:cs typeface="Times New Roman" panose="02020603050405020304" pitchFamily="18" charset="0"/>
              </a:rPr>
              <a:t>Provide </a:t>
            </a:r>
            <a:r>
              <a:rPr lang="en-US" dirty="0">
                <a:cs typeface="Times New Roman" panose="02020603050405020304" pitchFamily="18" charset="0"/>
              </a:rPr>
              <a:t>o</a:t>
            </a:r>
            <a:r>
              <a:rPr lang="en-US" dirty="0">
                <a:latin typeface="Red Hat Text" panose="02010503040201060303" pitchFamily="2" charset="77"/>
                <a:cs typeface="Times New Roman" panose="02020603050405020304" pitchFamily="18" charset="0"/>
              </a:rPr>
              <a:t>nboarding info </a:t>
            </a:r>
          </a:p>
          <a:p>
            <a:pPr marL="662940" lvl="1" indent="-342900">
              <a:lnSpc>
                <a:spcPct val="107000"/>
              </a:lnSpc>
              <a:spcBef>
                <a:spcPts val="0"/>
              </a:spcBef>
              <a:spcAft>
                <a:spcPts val="0"/>
              </a:spcAft>
              <a:buFont typeface="+mj-lt"/>
              <a:buAutoNum type="alphaLcPeriod"/>
              <a:tabLst>
                <a:tab pos="685800" algn="l"/>
              </a:tabLst>
            </a:pPr>
            <a:r>
              <a:rPr lang="en-US" dirty="0">
                <a:effectLst/>
                <a:latin typeface="Red Hat Text" panose="02010503040201060303" pitchFamily="2" charset="77"/>
                <a:ea typeface="Calibri" panose="020F0502020204030204" pitchFamily="34" charset="0"/>
                <a:cs typeface="Times New Roman" panose="02020603050405020304" pitchFamily="18" charset="0"/>
              </a:rPr>
              <a:t>Complete STI-PA </a:t>
            </a:r>
            <a:r>
              <a:rPr lang="en-US" dirty="0">
                <a:ea typeface="Calibri" panose="020F0502020204030204" pitchFamily="34" charset="0"/>
                <a:cs typeface="Times New Roman" panose="02020603050405020304" pitchFamily="18" charset="0"/>
              </a:rPr>
              <a:t>w</a:t>
            </a:r>
            <a:r>
              <a:rPr lang="en-US" dirty="0">
                <a:effectLst/>
                <a:latin typeface="Red Hat Text" panose="02010503040201060303" pitchFamily="2" charset="77"/>
                <a:ea typeface="Calibri" panose="020F0502020204030204" pitchFamily="34" charset="0"/>
                <a:cs typeface="Times New Roman" panose="02020603050405020304" pitchFamily="18" charset="0"/>
              </a:rPr>
              <a:t>eb </a:t>
            </a:r>
            <a:r>
              <a:rPr lang="en-US" dirty="0">
                <a:ea typeface="Calibri" panose="020F0502020204030204" pitchFamily="34" charset="0"/>
                <a:cs typeface="Times New Roman" panose="02020603050405020304" pitchFamily="18" charset="0"/>
              </a:rPr>
              <a:t>a</a:t>
            </a:r>
            <a:r>
              <a:rPr lang="en-US" dirty="0">
                <a:effectLst/>
                <a:latin typeface="Red Hat Text" panose="02010503040201060303" pitchFamily="2" charset="77"/>
                <a:ea typeface="Calibri" panose="020F0502020204030204" pitchFamily="34" charset="0"/>
                <a:cs typeface="Times New Roman" panose="02020603050405020304" pitchFamily="18" charset="0"/>
              </a:rPr>
              <a:t>pplication tasks</a:t>
            </a:r>
          </a:p>
          <a:p>
            <a:pPr lvl="1">
              <a:lnSpc>
                <a:spcPct val="107000"/>
              </a:lnSpc>
              <a:spcBef>
                <a:spcPts val="0"/>
              </a:spcBef>
              <a:spcAft>
                <a:spcPts val="0"/>
              </a:spcAft>
              <a:buFont typeface="+mj-lt"/>
              <a:buAutoNum type="alphaLcPeriod"/>
              <a:tabLst>
                <a:tab pos="685800" algn="l"/>
              </a:tabLst>
            </a:pPr>
            <a:endParaRPr lang="en-US" sz="1200" i="1" dirty="0">
              <a:effectLst/>
              <a:latin typeface="Red Hat Text" panose="02010503040201060303" pitchFamily="2" charset="77"/>
              <a:ea typeface="Calibri" panose="020F0502020204030204" pitchFamily="34" charset="0"/>
              <a:cs typeface="Times New Roman" panose="02020603050405020304" pitchFamily="18" charset="0"/>
            </a:endParaRPr>
          </a:p>
          <a:p>
            <a:pPr marR="0" lvl="0">
              <a:lnSpc>
                <a:spcPct val="107000"/>
              </a:lnSpc>
              <a:spcBef>
                <a:spcPts val="0"/>
              </a:spcBef>
              <a:spcAft>
                <a:spcPts val="0"/>
              </a:spcAft>
              <a:tabLst>
                <a:tab pos="685800" algn="l"/>
              </a:tabLst>
            </a:pPr>
            <a:r>
              <a:rPr lang="en-US" sz="2000" dirty="0">
                <a:effectLst/>
                <a:latin typeface="Red Hat Text" panose="02010503040201060303" pitchFamily="2" charset="77"/>
                <a:ea typeface="Calibri" panose="020F0502020204030204" pitchFamily="34" charset="0"/>
                <a:cs typeface="Times New Roman" panose="02020603050405020304" pitchFamily="18" charset="0"/>
              </a:rPr>
              <a:t>Contract and provision with Neustar </a:t>
            </a:r>
          </a:p>
          <a:p>
            <a:pPr marL="662940" lvl="1" indent="-342900">
              <a:lnSpc>
                <a:spcPct val="107000"/>
              </a:lnSpc>
              <a:spcBef>
                <a:spcPts val="0"/>
              </a:spcBef>
              <a:spcAft>
                <a:spcPts val="0"/>
              </a:spcAft>
              <a:buFont typeface="+mj-lt"/>
              <a:buAutoNum type="alphaLcPeriod"/>
              <a:tabLst>
                <a:tab pos="685800" algn="l"/>
              </a:tabLst>
            </a:pPr>
            <a:r>
              <a:rPr lang="en-US" dirty="0">
                <a:latin typeface="Red Hat Text" panose="02010503040201060303" pitchFamily="2" charset="77"/>
                <a:cs typeface="Times New Roman" panose="02020603050405020304" pitchFamily="18" charset="0"/>
              </a:rPr>
              <a:t>Neustar agreement and forms</a:t>
            </a:r>
          </a:p>
          <a:p>
            <a:pPr marL="662940" lvl="1" indent="-342900">
              <a:lnSpc>
                <a:spcPct val="107000"/>
              </a:lnSpc>
              <a:spcBef>
                <a:spcPts val="0"/>
              </a:spcBef>
              <a:spcAft>
                <a:spcPts val="0"/>
              </a:spcAft>
              <a:buFont typeface="+mj-lt"/>
              <a:buAutoNum type="alphaLcPeriod"/>
              <a:tabLst>
                <a:tab pos="685800" algn="l"/>
              </a:tabLst>
            </a:pPr>
            <a:r>
              <a:rPr lang="en-US" dirty="0">
                <a:effectLst/>
                <a:latin typeface="Red Hat Text" panose="02010503040201060303" pitchFamily="2" charset="77"/>
                <a:ea typeface="Calibri" panose="020F0502020204030204" pitchFamily="34" charset="0"/>
                <a:cs typeface="Times New Roman" panose="02020603050405020304" pitchFamily="18" charset="0"/>
              </a:rPr>
              <a:t>Obtain an SP-Token</a:t>
            </a:r>
          </a:p>
          <a:p>
            <a:pPr marL="662940" lvl="1" indent="-342900">
              <a:lnSpc>
                <a:spcPct val="107000"/>
              </a:lnSpc>
              <a:spcBef>
                <a:spcPts val="0"/>
              </a:spcBef>
              <a:spcAft>
                <a:spcPts val="0"/>
              </a:spcAft>
              <a:buFont typeface="+mj-lt"/>
              <a:buAutoNum type="alphaLcPeriod"/>
              <a:tabLst>
                <a:tab pos="685800" algn="l"/>
              </a:tabLst>
            </a:pPr>
            <a:r>
              <a:rPr lang="en-US" dirty="0">
                <a:effectLst/>
                <a:latin typeface="Red Hat Text" panose="02010503040201060303" pitchFamily="2" charset="77"/>
                <a:ea typeface="Calibri" panose="020F0502020204030204" pitchFamily="34" charset="0"/>
                <a:cs typeface="Times New Roman" panose="02020603050405020304" pitchFamily="18" charset="0"/>
              </a:rPr>
              <a:t>Create certificate</a:t>
            </a:r>
          </a:p>
          <a:p>
            <a:pPr marL="662940" lvl="1" indent="-342900">
              <a:lnSpc>
                <a:spcPct val="107000"/>
              </a:lnSpc>
              <a:spcBef>
                <a:spcPts val="0"/>
              </a:spcBef>
              <a:spcAft>
                <a:spcPts val="0"/>
              </a:spcAft>
              <a:buFont typeface="+mj-lt"/>
              <a:buAutoNum type="alphaLcPeriod"/>
              <a:tabLst>
                <a:tab pos="685800" algn="l"/>
              </a:tabLst>
            </a:pPr>
            <a:r>
              <a:rPr lang="en-US" dirty="0">
                <a:effectLst/>
                <a:latin typeface="Red Hat Text" panose="02010503040201060303" pitchFamily="2" charset="77"/>
                <a:ea typeface="Calibri" panose="020F0502020204030204" pitchFamily="34" charset="0"/>
                <a:cs typeface="Times New Roman" panose="02020603050405020304" pitchFamily="18" charset="0"/>
              </a:rPr>
              <a:t>Upload certificate into keystore</a:t>
            </a:r>
            <a:endParaRPr lang="en-US" dirty="0">
              <a:latin typeface="Red Hat Text" panose="02010503040201060303" pitchFamily="2" charset="77"/>
              <a:cs typeface="Times New Roman" panose="02020603050405020304" pitchFamily="18" charset="0"/>
            </a:endParaRPr>
          </a:p>
          <a:p>
            <a:pPr marL="0" indent="0">
              <a:lnSpc>
                <a:spcPct val="107000"/>
              </a:lnSpc>
              <a:spcBef>
                <a:spcPts val="0"/>
              </a:spcBef>
              <a:spcAft>
                <a:spcPts val="0"/>
              </a:spcAft>
              <a:buNone/>
              <a:tabLst>
                <a:tab pos="685800" algn="l"/>
              </a:tabLst>
            </a:pPr>
            <a:endParaRPr lang="en-US" sz="2400" dirty="0">
              <a:effectLst/>
              <a:latin typeface="Red Hat Text" panose="02010503040201060303" pitchFamily="2" charset="77"/>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4886645-EE7F-4C14-94E8-F900948D1F80}"/>
              </a:ext>
            </a:extLst>
          </p:cNvPr>
          <p:cNvPicPr>
            <a:picLocks noChangeAspect="1"/>
          </p:cNvPicPr>
          <p:nvPr/>
        </p:nvPicPr>
        <p:blipFill rotWithShape="1">
          <a:blip r:embed="rId3"/>
          <a:srcRect r="5850"/>
          <a:stretch/>
        </p:blipFill>
        <p:spPr>
          <a:xfrm>
            <a:off x="6096000" y="2890072"/>
            <a:ext cx="5691062" cy="3388909"/>
          </a:xfrm>
          <a:prstGeom prst="rect">
            <a:avLst/>
          </a:prstGeom>
          <a:ln w="12700">
            <a:solidFill>
              <a:schemeClr val="tx1"/>
            </a:solidFill>
          </a:ln>
        </p:spPr>
      </p:pic>
      <p:sp>
        <p:nvSpPr>
          <p:cNvPr id="13" name="Title 1">
            <a:extLst>
              <a:ext uri="{FF2B5EF4-FFF2-40B4-BE49-F238E27FC236}">
                <a16:creationId xmlns:a16="http://schemas.microsoft.com/office/drawing/2014/main" id="{9FCA75F3-1070-3345-A8B4-6A6255F4938A}"/>
              </a:ext>
            </a:extLst>
          </p:cNvPr>
          <p:cNvSpPr txBox="1">
            <a:spLocks/>
          </p:cNvSpPr>
          <p:nvPr/>
        </p:nvSpPr>
        <p:spPr>
          <a:xfrm>
            <a:off x="696802" y="1406931"/>
            <a:ext cx="7315200" cy="1483141"/>
          </a:xfrm>
          <a:prstGeom prst="rect">
            <a:avLst/>
          </a:prstGeom>
        </p:spPr>
        <p:txBody>
          <a:bodyPr vert="horz" lIns="91440" tIns="45720" rIns="91440" bIns="45720" rtlCol="0" anchor="t">
            <a:noAutofit/>
          </a:bodyPr>
          <a:lstStyle>
            <a:lvl1pPr algn="l" defTabSz="914400" rtl="0" eaLnBrk="1" latinLnBrk="0" hangingPunct="1">
              <a:lnSpc>
                <a:spcPct val="80000"/>
              </a:lnSpc>
              <a:spcBef>
                <a:spcPct val="0"/>
              </a:spcBef>
              <a:buNone/>
              <a:defRPr sz="6200" b="0" i="0" kern="1200">
                <a:solidFill>
                  <a:schemeClr val="tx2"/>
                </a:solidFill>
                <a:latin typeface="Red Hat Display Medium" panose="02010503040201060303" pitchFamily="2" charset="77"/>
                <a:ea typeface="+mj-ea"/>
                <a:cs typeface="+mj-cs"/>
              </a:defRPr>
            </a:lvl1pPr>
          </a:lstStyle>
          <a:p>
            <a:r>
              <a:rPr lang="en-US">
                <a:latin typeface="Red Hat Text" panose="02010503040201060303" pitchFamily="2" charset="77"/>
              </a:rPr>
              <a:t>Certification Summary</a:t>
            </a:r>
          </a:p>
        </p:txBody>
      </p:sp>
    </p:spTree>
    <p:extLst>
      <p:ext uri="{BB962C8B-B14F-4D97-AF65-F5344CB8AC3E}">
        <p14:creationId xmlns:p14="http://schemas.microsoft.com/office/powerpoint/2010/main" val="172135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AB63-EC3F-2044-B397-52571AB5E127}"/>
              </a:ext>
            </a:extLst>
          </p:cNvPr>
          <p:cNvSpPr>
            <a:spLocks noGrp="1"/>
          </p:cNvSpPr>
          <p:nvPr>
            <p:ph type="title"/>
          </p:nvPr>
        </p:nvSpPr>
        <p:spPr/>
        <p:txBody>
          <a:bodyPr/>
          <a:lstStyle/>
          <a:p>
            <a:r>
              <a:rPr lang="en-US" dirty="0">
                <a:latin typeface="Red Hat Text" panose="02010503040201060303" pitchFamily="2" charset="77"/>
              </a:rPr>
              <a:t>Appendix</a:t>
            </a:r>
          </a:p>
        </p:txBody>
      </p:sp>
    </p:spTree>
    <p:extLst>
      <p:ext uri="{BB962C8B-B14F-4D97-AF65-F5344CB8AC3E}">
        <p14:creationId xmlns:p14="http://schemas.microsoft.com/office/powerpoint/2010/main" val="182096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F479DF-5B21-1822-5FB1-F49FE2F19A06}"/>
              </a:ext>
            </a:extLst>
          </p:cNvPr>
          <p:cNvSpPr>
            <a:spLocks noGrp="1"/>
          </p:cNvSpPr>
          <p:nvPr>
            <p:ph type="body" sz="quarter" idx="23"/>
          </p:nvPr>
        </p:nvSpPr>
        <p:spPr/>
        <p:txBody>
          <a:bodyPr/>
          <a:lstStyle/>
          <a:p>
            <a:pPr marL="0" marR="0">
              <a:spcAft>
                <a:spcPts val="1200"/>
              </a:spcAft>
            </a:pPr>
            <a:r>
              <a:rPr lang="en-US" sz="1200" dirty="0">
                <a:solidFill>
                  <a:srgbClr val="444444"/>
                </a:solidFill>
                <a:effectLst/>
                <a:latin typeface="Segoe UI" panose="020B0502040204020203" pitchFamily="34" charset="0"/>
                <a:ea typeface="Calibri" panose="020F0502020204030204" pitchFamily="34" charset="0"/>
              </a:rPr>
              <a:t>Thanks for submitting your STI-PA Account Registration form. We are in the process of validating this request and we need to gather some additional information about this account. </a:t>
            </a:r>
            <a:endParaRPr lang="en-US" sz="1200" dirty="0">
              <a:effectLst/>
              <a:latin typeface="Calibri" panose="020F0502020204030204" pitchFamily="34" charset="0"/>
              <a:ea typeface="Calibri" panose="020F0502020204030204" pitchFamily="34" charset="0"/>
            </a:endParaRPr>
          </a:p>
          <a:p>
            <a:pPr marL="0" marR="0"/>
            <a:r>
              <a:rPr lang="en-US" sz="1200" dirty="0">
                <a:solidFill>
                  <a:srgbClr val="444444"/>
                </a:solidFill>
                <a:effectLst/>
                <a:latin typeface="Segoe UI" panose="020B0502040204020203" pitchFamily="34" charset="0"/>
                <a:ea typeface="Calibri" panose="020F0502020204030204" pitchFamily="34" charset="0"/>
              </a:rPr>
              <a:t>1. Are you planning to use any other OCNs when requesting SPC Tokens?  Please let us know if any additional SPCs are needed and we'll validate/configure these in your account.</a:t>
            </a:r>
            <a:endParaRPr lang="en-US" sz="1200" dirty="0">
              <a:effectLst/>
              <a:latin typeface="Calibri" panose="020F0502020204030204" pitchFamily="34" charset="0"/>
              <a:ea typeface="Calibri" panose="020F0502020204030204" pitchFamily="34" charset="0"/>
            </a:endParaRPr>
          </a:p>
          <a:p>
            <a:pPr marL="303530" marR="0"/>
            <a:r>
              <a:rPr lang="en-US" sz="1200" dirty="0">
                <a:solidFill>
                  <a:srgbClr val="444444"/>
                </a:solidFill>
                <a:effectLst/>
                <a:latin typeface="Segoe UI" panose="020B0502040204020203" pitchFamily="34" charset="0"/>
                <a:ea typeface="Calibri" panose="020F0502020204030204" pitchFamily="34" charset="0"/>
              </a:rPr>
              <a:t> </a:t>
            </a:r>
            <a:r>
              <a:rPr lang="en-US" sz="1200" b="1" i="1" dirty="0">
                <a:effectLst/>
                <a:latin typeface="Segoe UI" panose="020B0502040204020203" pitchFamily="34" charset="0"/>
                <a:ea typeface="Calibri" panose="020F0502020204030204" pitchFamily="34" charset="0"/>
              </a:rPr>
              <a:t>Sinch Voice believes only one OCN is required, if a company has multiple OCNs they can be included.</a:t>
            </a:r>
            <a:endParaRPr lang="en-US" sz="1200" dirty="0">
              <a:effectLst/>
              <a:latin typeface="Calibri" panose="020F0502020204030204" pitchFamily="34" charset="0"/>
              <a:ea typeface="Calibri" panose="020F0502020204030204" pitchFamily="34" charset="0"/>
            </a:endParaRPr>
          </a:p>
          <a:p>
            <a:pPr marL="0" marR="0"/>
            <a:r>
              <a:rPr lang="en-US" sz="1200" dirty="0">
                <a:solidFill>
                  <a:srgbClr val="444444"/>
                </a:solidFill>
                <a:effectLst/>
                <a:latin typeface="Segoe UI" panose="020B0502040204020203" pitchFamily="34" charset="0"/>
                <a:ea typeface="Calibri" panose="020F0502020204030204" pitchFamily="34" charset="0"/>
              </a:rPr>
              <a:t>2. Could you please specify a SPC Token Expiry timer value?  This is the validity period that the application will use for all of the SPC Tokens issued to your account.  This is an account level setting.  The minimum value is 1 day and the maximum 2 years.  This is a configurable parameter, so you can request for this value to be changed in the future if needed.</a:t>
            </a:r>
            <a:endParaRPr lang="en-US" sz="1200" dirty="0">
              <a:effectLst/>
              <a:latin typeface="Calibri" panose="020F0502020204030204" pitchFamily="34" charset="0"/>
              <a:ea typeface="Calibri" panose="020F0502020204030204" pitchFamily="34" charset="0"/>
            </a:endParaRPr>
          </a:p>
          <a:p>
            <a:pPr marL="303530" marR="0"/>
            <a:r>
              <a:rPr lang="en-US" sz="1200" dirty="0">
                <a:solidFill>
                  <a:srgbClr val="444444"/>
                </a:solidFill>
                <a:effectLst/>
                <a:latin typeface="Segoe UI" panose="020B0502040204020203" pitchFamily="34" charset="0"/>
                <a:ea typeface="Calibri" panose="020F0502020204030204" pitchFamily="34" charset="0"/>
              </a:rPr>
              <a:t>  </a:t>
            </a:r>
            <a:r>
              <a:rPr lang="en-US" sz="1200" b="1" i="1" dirty="0">
                <a:effectLst/>
                <a:latin typeface="Segoe UI" panose="020B0502040204020203" pitchFamily="34" charset="0"/>
                <a:ea typeface="Calibri" panose="020F0502020204030204" pitchFamily="34" charset="0"/>
              </a:rPr>
              <a:t>Sinch Voice recommends specifying the maximum of 2 years.</a:t>
            </a:r>
            <a:endParaRPr lang="en-US" sz="1200" dirty="0">
              <a:effectLst/>
              <a:latin typeface="Calibri" panose="020F0502020204030204" pitchFamily="34" charset="0"/>
              <a:ea typeface="Calibri" panose="020F0502020204030204" pitchFamily="34" charset="0"/>
            </a:endParaRPr>
          </a:p>
          <a:p>
            <a:endParaRPr lang="en-US" sz="1050" dirty="0"/>
          </a:p>
        </p:txBody>
      </p:sp>
      <p:sp>
        <p:nvSpPr>
          <p:cNvPr id="3" name="Text Placeholder 2">
            <a:extLst>
              <a:ext uri="{FF2B5EF4-FFF2-40B4-BE49-F238E27FC236}">
                <a16:creationId xmlns:a16="http://schemas.microsoft.com/office/drawing/2014/main" id="{9FF816F8-0ACA-EF6C-0FF4-9E31365F51DF}"/>
              </a:ext>
            </a:extLst>
          </p:cNvPr>
          <p:cNvSpPr>
            <a:spLocks noGrp="1"/>
          </p:cNvSpPr>
          <p:nvPr>
            <p:ph type="body" sz="quarter" idx="11"/>
          </p:nvPr>
        </p:nvSpPr>
        <p:spPr/>
        <p:txBody>
          <a:bodyPr/>
          <a:lstStyle/>
          <a:p>
            <a:pPr marL="0" marR="0"/>
            <a:r>
              <a:rPr lang="en-US" sz="1400" dirty="0">
                <a:solidFill>
                  <a:srgbClr val="444444"/>
                </a:solidFill>
                <a:effectLst/>
                <a:latin typeface="Segoe UI" panose="020B0502040204020203" pitchFamily="34" charset="0"/>
                <a:ea typeface="Calibri" panose="020F0502020204030204" pitchFamily="34" charset="0"/>
              </a:rPr>
              <a:t>3. Please provide Billing contact information. First and Last name, email address, phone, street address, city, state and zip/postal code. (This is where the invoice will be sent via email). </a:t>
            </a:r>
            <a:endParaRPr lang="en-US" sz="1400" dirty="0">
              <a:effectLst/>
              <a:latin typeface="Calibri" panose="020F0502020204030204" pitchFamily="34" charset="0"/>
              <a:ea typeface="Calibri" panose="020F0502020204030204" pitchFamily="34" charset="0"/>
            </a:endParaRPr>
          </a:p>
          <a:p>
            <a:pPr marL="303530" marR="0"/>
            <a:r>
              <a:rPr lang="en-US" sz="1400" dirty="0">
                <a:solidFill>
                  <a:srgbClr val="444444"/>
                </a:solidFill>
                <a:effectLst/>
                <a:latin typeface="Segoe UI" panose="020B0502040204020203" pitchFamily="34" charset="0"/>
                <a:ea typeface="Calibri" panose="020F0502020204030204" pitchFamily="34" charset="0"/>
              </a:rPr>
              <a:t> </a:t>
            </a:r>
            <a:r>
              <a:rPr lang="en-US" sz="1400" b="1" i="1" dirty="0">
                <a:effectLst/>
                <a:latin typeface="Segoe UI" panose="020B0502040204020203" pitchFamily="34" charset="0"/>
                <a:ea typeface="Calibri" panose="020F0502020204030204" pitchFamily="34" charset="0"/>
              </a:rPr>
              <a:t>Sinch Voice suggest including all details listed above.</a:t>
            </a:r>
            <a:endParaRPr lang="en-US" sz="1400" dirty="0">
              <a:effectLst/>
              <a:latin typeface="Calibri" panose="020F0502020204030204" pitchFamily="34" charset="0"/>
              <a:ea typeface="Calibri" panose="020F0502020204030204" pitchFamily="34" charset="0"/>
            </a:endParaRPr>
          </a:p>
          <a:p>
            <a:pPr marL="0" marR="0"/>
            <a:r>
              <a:rPr lang="en-US" sz="1400" dirty="0">
                <a:solidFill>
                  <a:srgbClr val="444444"/>
                </a:solidFill>
                <a:effectLst/>
                <a:latin typeface="Segoe UI" panose="020B0502040204020203" pitchFamily="34" charset="0"/>
                <a:ea typeface="Calibri" panose="020F0502020204030204" pitchFamily="34" charset="0"/>
              </a:rPr>
              <a:t>4. Are you working with an approved STI-PA software vendor? If Yes, which one? </a:t>
            </a:r>
            <a:endParaRPr lang="en-US" sz="1400" dirty="0">
              <a:effectLst/>
              <a:latin typeface="Calibri" panose="020F0502020204030204" pitchFamily="34" charset="0"/>
              <a:ea typeface="Calibri" panose="020F0502020204030204" pitchFamily="34" charset="0"/>
            </a:endParaRPr>
          </a:p>
          <a:p>
            <a:pPr marL="303530" marR="0"/>
            <a:r>
              <a:rPr lang="en-US" sz="1400" dirty="0">
                <a:solidFill>
                  <a:srgbClr val="444444"/>
                </a:solidFill>
                <a:effectLst/>
                <a:latin typeface="Segoe UI" panose="020B0502040204020203" pitchFamily="34" charset="0"/>
                <a:ea typeface="Calibri" panose="020F0502020204030204" pitchFamily="34" charset="0"/>
              </a:rPr>
              <a:t> </a:t>
            </a:r>
            <a:r>
              <a:rPr lang="en-US" sz="1400" b="1" i="1" dirty="0">
                <a:effectLst/>
                <a:latin typeface="Segoe UI" panose="020B0502040204020203" pitchFamily="34" charset="0"/>
                <a:ea typeface="Calibri" panose="020F0502020204030204" pitchFamily="34" charset="0"/>
              </a:rPr>
              <a:t>Sinch Voice suggests specifying “Neustar/Inteliquent”.</a:t>
            </a:r>
            <a:endParaRPr lang="en-US" sz="1400" dirty="0">
              <a:effectLst/>
              <a:latin typeface="Calibri" panose="020F0502020204030204" pitchFamily="34" charset="0"/>
              <a:ea typeface="Calibri" panose="020F0502020204030204" pitchFamily="34" charset="0"/>
            </a:endParaRPr>
          </a:p>
          <a:p>
            <a:endParaRPr lang="en-US" dirty="0"/>
          </a:p>
        </p:txBody>
      </p:sp>
      <p:sp>
        <p:nvSpPr>
          <p:cNvPr id="4" name="Text Placeholder 3">
            <a:extLst>
              <a:ext uri="{FF2B5EF4-FFF2-40B4-BE49-F238E27FC236}">
                <a16:creationId xmlns:a16="http://schemas.microsoft.com/office/drawing/2014/main" id="{0EBE5D71-FC1E-FC74-A78D-B208498861D0}"/>
              </a:ext>
            </a:extLst>
          </p:cNvPr>
          <p:cNvSpPr>
            <a:spLocks noGrp="1"/>
          </p:cNvSpPr>
          <p:nvPr>
            <p:ph type="body" sz="quarter" idx="22"/>
          </p:nvPr>
        </p:nvSpPr>
        <p:spPr/>
        <p:txBody>
          <a:bodyPr/>
          <a:lstStyle/>
          <a:p>
            <a:endParaRPr lang="en-US"/>
          </a:p>
        </p:txBody>
      </p:sp>
      <p:sp>
        <p:nvSpPr>
          <p:cNvPr id="5" name="Title 4">
            <a:extLst>
              <a:ext uri="{FF2B5EF4-FFF2-40B4-BE49-F238E27FC236}">
                <a16:creationId xmlns:a16="http://schemas.microsoft.com/office/drawing/2014/main" id="{C96370CC-007C-8FBB-C192-4E06205C0C70}"/>
              </a:ext>
            </a:extLst>
          </p:cNvPr>
          <p:cNvSpPr>
            <a:spLocks noGrp="1"/>
          </p:cNvSpPr>
          <p:nvPr>
            <p:ph type="title"/>
          </p:nvPr>
        </p:nvSpPr>
        <p:spPr>
          <a:xfrm>
            <a:off x="625780" y="359366"/>
            <a:ext cx="10551205" cy="1483141"/>
          </a:xfrm>
        </p:spPr>
        <p:txBody>
          <a:bodyPr/>
          <a:lstStyle/>
          <a:p>
            <a:r>
              <a:rPr lang="en-US" sz="4800" dirty="0"/>
              <a:t>Suggestions for completing </a:t>
            </a:r>
            <a:br>
              <a:rPr lang="en-US" sz="4800" dirty="0"/>
            </a:br>
            <a:r>
              <a:rPr lang="en-US" sz="4800" dirty="0"/>
              <a:t>iconectiv questionnaire</a:t>
            </a:r>
          </a:p>
        </p:txBody>
      </p:sp>
    </p:spTree>
    <p:extLst>
      <p:ext uri="{BB962C8B-B14F-4D97-AF65-F5344CB8AC3E}">
        <p14:creationId xmlns:p14="http://schemas.microsoft.com/office/powerpoint/2010/main" val="24808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F479DF-5B21-1822-5FB1-F49FE2F19A06}"/>
              </a:ext>
            </a:extLst>
          </p:cNvPr>
          <p:cNvSpPr>
            <a:spLocks noGrp="1"/>
          </p:cNvSpPr>
          <p:nvPr>
            <p:ph type="body" sz="quarter" idx="23"/>
          </p:nvPr>
        </p:nvSpPr>
        <p:spPr/>
        <p:txBody>
          <a:bodyPr/>
          <a:lstStyle/>
          <a:p>
            <a:pPr marL="0" marR="0"/>
            <a:r>
              <a:rPr lang="en-US" sz="1200" dirty="0">
                <a:solidFill>
                  <a:srgbClr val="444444"/>
                </a:solidFill>
                <a:effectLst/>
                <a:latin typeface="Segoe UI" panose="020B0502040204020203" pitchFamily="34" charset="0"/>
                <a:ea typeface="Calibri" panose="020F0502020204030204" pitchFamily="34" charset="0"/>
              </a:rPr>
              <a:t>5. Please provide your IP addresses for whitelisting in both the Staging and Production environments. Please review and complete the attached Access Request Form. </a:t>
            </a:r>
            <a:endParaRPr lang="en-US" sz="1200" dirty="0">
              <a:effectLst/>
              <a:latin typeface="Calibri" panose="020F0502020204030204" pitchFamily="34" charset="0"/>
              <a:ea typeface="Calibri" panose="020F0502020204030204" pitchFamily="34" charset="0"/>
            </a:endParaRPr>
          </a:p>
          <a:p>
            <a:pPr marL="0" marR="0"/>
            <a:r>
              <a:rPr lang="en-US" sz="1200" dirty="0">
                <a:solidFill>
                  <a:srgbClr val="444444"/>
                </a:solidFill>
                <a:effectLst/>
                <a:latin typeface="Segoe UI" panose="020B0502040204020203" pitchFamily="34" charset="0"/>
                <a:ea typeface="Calibri" panose="020F0502020204030204" pitchFamily="34" charset="0"/>
              </a:rPr>
              <a:t>-The Web Portal access sections will be used to access the GUI. The GUI is used for registration, user management, and uploading revoked certificates. Generally, at a bare minimum, you will want to have the IP Addresses of your administrator(s) and any billing personal whitelisted. </a:t>
            </a:r>
            <a:endParaRPr lang="en-US" sz="1200" dirty="0">
              <a:effectLst/>
              <a:latin typeface="Calibri" panose="020F0502020204030204" pitchFamily="34" charset="0"/>
              <a:ea typeface="Calibri" panose="020F0502020204030204" pitchFamily="34" charset="0"/>
            </a:endParaRPr>
          </a:p>
          <a:p>
            <a:pPr marL="0" marR="0"/>
            <a:r>
              <a:rPr lang="en-US" sz="1200" dirty="0">
                <a:solidFill>
                  <a:srgbClr val="444444"/>
                </a:solidFill>
                <a:effectLst/>
                <a:latin typeface="Segoe UI" panose="020B0502040204020203" pitchFamily="34" charset="0"/>
                <a:ea typeface="Calibri" panose="020F0502020204030204" pitchFamily="34" charset="0"/>
              </a:rPr>
              <a:t>-The API section is for the IPs of the machine(s) that you will be calling into the STI-</a:t>
            </a:r>
            <a:r>
              <a:rPr lang="en-US" sz="1200" dirty="0" err="1">
                <a:solidFill>
                  <a:srgbClr val="444444"/>
                </a:solidFill>
                <a:effectLst/>
                <a:latin typeface="Segoe UI" panose="020B0502040204020203" pitchFamily="34" charset="0"/>
                <a:ea typeface="Calibri" panose="020F0502020204030204" pitchFamily="34" charset="0"/>
              </a:rPr>
              <a:t>PA,in</a:t>
            </a:r>
            <a:r>
              <a:rPr lang="en-US" sz="1200" dirty="0">
                <a:solidFill>
                  <a:srgbClr val="444444"/>
                </a:solidFill>
                <a:effectLst/>
                <a:latin typeface="Segoe UI" panose="020B0502040204020203" pitchFamily="34" charset="0"/>
                <a:ea typeface="Calibri" panose="020F0502020204030204" pitchFamily="34" charset="0"/>
              </a:rPr>
              <a:t> order to request Tokens and other functions of the system. The STI-PA is not in the call path, and we cannot dictate a network set up for you, but in our experience, most Service Providers have a server that is not in the call path whitelisted to receive the SPC token. </a:t>
            </a:r>
            <a:endParaRPr lang="en-US" sz="1200" dirty="0">
              <a:effectLst/>
              <a:latin typeface="Calibri" panose="020F0502020204030204" pitchFamily="34" charset="0"/>
              <a:ea typeface="Calibri" panose="020F0502020204030204" pitchFamily="34" charset="0"/>
            </a:endParaRPr>
          </a:p>
          <a:p>
            <a:pPr marL="0" marR="0"/>
            <a:r>
              <a:rPr lang="en-US" sz="1200" dirty="0">
                <a:solidFill>
                  <a:srgbClr val="444444"/>
                </a:solidFill>
                <a:effectLst/>
                <a:latin typeface="Segoe UI" panose="020B0502040204020203" pitchFamily="34" charset="0"/>
                <a:ea typeface="Calibri" panose="020F0502020204030204" pitchFamily="34" charset="0"/>
              </a:rPr>
              <a:t> Note: Our networking team can accommodate multiple IP addresses, ranges, and subnets to fit your business needs. Also, if your network has any IPv6 active, please include those address(es) as well.</a:t>
            </a:r>
            <a:endParaRPr lang="en-US" sz="1200" dirty="0">
              <a:effectLst/>
              <a:latin typeface="Calibri" panose="020F0502020204030204" pitchFamily="34" charset="0"/>
              <a:ea typeface="Calibri" panose="020F0502020204030204" pitchFamily="34" charset="0"/>
            </a:endParaRPr>
          </a:p>
          <a:p>
            <a:endParaRPr lang="en-US" sz="1200" dirty="0"/>
          </a:p>
        </p:txBody>
      </p:sp>
      <p:sp>
        <p:nvSpPr>
          <p:cNvPr id="3" name="Text Placeholder 2">
            <a:extLst>
              <a:ext uri="{FF2B5EF4-FFF2-40B4-BE49-F238E27FC236}">
                <a16:creationId xmlns:a16="http://schemas.microsoft.com/office/drawing/2014/main" id="{9FF816F8-0ACA-EF6C-0FF4-9E31365F51DF}"/>
              </a:ext>
            </a:extLst>
          </p:cNvPr>
          <p:cNvSpPr>
            <a:spLocks noGrp="1"/>
          </p:cNvSpPr>
          <p:nvPr>
            <p:ph type="body" sz="quarter" idx="11"/>
          </p:nvPr>
        </p:nvSpPr>
        <p:spPr/>
        <p:txBody>
          <a:bodyPr/>
          <a:lstStyle/>
          <a:p>
            <a:pPr marL="228600" marR="0"/>
            <a:r>
              <a:rPr lang="en-US" sz="1200" b="1" i="1" dirty="0">
                <a:effectLst/>
                <a:latin typeface="Calibri" panose="020F0502020204030204" pitchFamily="34" charset="0"/>
                <a:ea typeface="Calibri" panose="020F0502020204030204" pitchFamily="34" charset="0"/>
                <a:cs typeface="Times New Roman" panose="02020603050405020304" pitchFamily="18" charset="0"/>
              </a:rPr>
              <a:t>Sinch Voice provides the following additional guidance:</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685800" algn="l"/>
              </a:tabLst>
            </a:pPr>
            <a:r>
              <a:rPr lang="en-US" sz="900" dirty="0">
                <a:solidFill>
                  <a:srgbClr val="444444"/>
                </a:solidFill>
                <a:effectLst/>
                <a:latin typeface="Segoe UI" panose="020B0502040204020203" pitchFamily="34" charset="0"/>
                <a:ea typeface="Calibri" panose="020F0502020204030204" pitchFamily="34" charset="0"/>
              </a:rPr>
              <a:t> </a:t>
            </a:r>
            <a:r>
              <a:rPr lang="en-US" sz="1050" dirty="0">
                <a:effectLst/>
                <a:latin typeface="Calibri" panose="020F0502020204030204" pitchFamily="34" charset="0"/>
                <a:ea typeface="Times New Roman" panose="02020603050405020304" pitchFamily="18" charset="0"/>
              </a:rPr>
              <a:t>The “</a:t>
            </a:r>
            <a:r>
              <a:rPr lang="en-US" sz="1050" b="1" dirty="0">
                <a:effectLst/>
                <a:latin typeface="Calibri" panose="020F0502020204030204" pitchFamily="34" charset="0"/>
                <a:ea typeface="Times New Roman" panose="02020603050405020304" pitchFamily="18" charset="0"/>
              </a:rPr>
              <a:t>Web IPs</a:t>
            </a:r>
            <a:r>
              <a:rPr lang="en-US" sz="1050" dirty="0">
                <a:effectLst/>
                <a:latin typeface="Calibri" panose="020F0502020204030204" pitchFamily="34" charset="0"/>
                <a:ea typeface="Times New Roman" panose="02020603050405020304" pitchFamily="18" charset="0"/>
              </a:rPr>
              <a:t>” are for whitelisting iconectiv portal access from customer desktop workstations. This portal has several functions:</a:t>
            </a:r>
            <a:endParaRPr lang="en-US" sz="105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tabLst>
                <a:tab pos="1143000" algn="l"/>
              </a:tabLst>
            </a:pPr>
            <a:r>
              <a:rPr lang="en-US" sz="1050" dirty="0">
                <a:effectLst/>
                <a:latin typeface="Calibri" panose="020F0502020204030204" pitchFamily="34" charset="0"/>
                <a:ea typeface="Times New Roman" panose="02020603050405020304" pitchFamily="18" charset="0"/>
              </a:rPr>
              <a:t>billing</a:t>
            </a:r>
            <a:endParaRPr lang="en-US" sz="105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tabLst>
                <a:tab pos="1143000" algn="l"/>
              </a:tabLst>
            </a:pPr>
            <a:r>
              <a:rPr lang="en-US" sz="1050" dirty="0">
                <a:effectLst/>
                <a:latin typeface="Calibri" panose="020F0502020204030204" pitchFamily="34" charset="0"/>
                <a:ea typeface="Times New Roman" panose="02020603050405020304" pitchFamily="18" charset="0"/>
              </a:rPr>
              <a:t>managing users who have access to the portal</a:t>
            </a:r>
            <a:endParaRPr lang="en-US" sz="105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tabLst>
                <a:tab pos="1143000" algn="l"/>
              </a:tabLst>
            </a:pPr>
            <a:r>
              <a:rPr lang="en-US" sz="1050" dirty="0">
                <a:effectLst/>
                <a:latin typeface="Calibri" panose="020F0502020204030204" pitchFamily="34" charset="0"/>
                <a:ea typeface="Times New Roman" panose="02020603050405020304" pitchFamily="18" charset="0"/>
              </a:rPr>
              <a:t>uploading a certificate, but only if one went bad</a:t>
            </a:r>
            <a:endParaRPr lang="en-US" sz="105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tabLst>
                <a:tab pos="1143000" algn="l"/>
              </a:tabLst>
            </a:pPr>
            <a:r>
              <a:rPr lang="en-US" sz="1050" dirty="0">
                <a:effectLst/>
                <a:latin typeface="Calibri" panose="020F0502020204030204" pitchFamily="34" charset="0"/>
                <a:ea typeface="Times New Roman" panose="02020603050405020304" pitchFamily="18" charset="0"/>
              </a:rPr>
              <a:t>signing a legal agreement.</a:t>
            </a:r>
            <a:endParaRPr lang="en-US" sz="105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tabLst>
                <a:tab pos="1143000" algn="l"/>
              </a:tabLst>
            </a:pPr>
            <a:r>
              <a:rPr lang="en-US" sz="1050" dirty="0">
                <a:effectLst/>
                <a:latin typeface="Calibri" panose="020F0502020204030204" pitchFamily="34" charset="0"/>
                <a:ea typeface="Times New Roman" panose="02020603050405020304" pitchFamily="18" charset="0"/>
              </a:rPr>
              <a:t>this portal does NOT support TN lookups, reputation scores, etc. Apparently all that will be provided by Inteliquent software</a:t>
            </a:r>
            <a:endParaRPr lang="en-US" sz="105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US" sz="1050" dirty="0">
                <a:effectLst/>
                <a:latin typeface="Calibri" panose="020F0502020204030204" pitchFamily="34" charset="0"/>
                <a:ea typeface="Calibri" panose="020F0502020204030204" pitchFamily="34" charset="0"/>
              </a:rPr>
              <a:t> </a:t>
            </a:r>
          </a:p>
          <a:p>
            <a:pPr marL="228600" marR="0">
              <a:spcBef>
                <a:spcPts val="0"/>
              </a:spcBef>
              <a:spcAft>
                <a:spcPts val="0"/>
              </a:spcAft>
            </a:pPr>
            <a:r>
              <a:rPr lang="en-US" sz="1200" dirty="0">
                <a:effectLst/>
                <a:latin typeface="Calibri" panose="020F0502020204030204" pitchFamily="34" charset="0"/>
                <a:ea typeface="Calibri" panose="020F0502020204030204" pitchFamily="34" charset="0"/>
              </a:rPr>
              <a:t>The API section is for the IPs of the machine(s) that you will be calling into the STI-PA, in order to request Tokens and other functions of the system. The STI-PA is not in the call path, and we cannot dictate a network set up for you, but in our experience, most Service Providers have a server that is not in the call path whitelisted to receive the SPC token.</a:t>
            </a:r>
            <a:endParaRPr lang="en-US" sz="1050" dirty="0">
              <a:effectLst/>
              <a:latin typeface="Calibri" panose="020F0502020204030204" pitchFamily="34" charset="0"/>
              <a:ea typeface="Calibri" panose="020F0502020204030204" pitchFamily="34" charset="0"/>
            </a:endParaRPr>
          </a:p>
          <a:p>
            <a:pPr marL="228600" marR="0">
              <a:spcBef>
                <a:spcPts val="0"/>
              </a:spcBef>
              <a:spcAft>
                <a:spcPts val="0"/>
              </a:spcAft>
            </a:pPr>
            <a:r>
              <a:rPr lang="en-US" sz="1050" dirty="0">
                <a:effectLst/>
                <a:latin typeface="Calibri" panose="020F0502020204030204" pitchFamily="34" charset="0"/>
                <a:ea typeface="Calibri" panose="020F0502020204030204" pitchFamily="34" charset="0"/>
              </a:rPr>
              <a:t> </a:t>
            </a:r>
          </a:p>
          <a:p>
            <a:pPr marL="342900" marR="0" lvl="0" indent="-342900">
              <a:spcBef>
                <a:spcPts val="0"/>
              </a:spcBef>
              <a:spcAft>
                <a:spcPts val="0"/>
              </a:spcAft>
              <a:buFont typeface="+mj-lt"/>
              <a:buAutoNum type="arabicPeriod" startAt="2"/>
              <a:tabLst>
                <a:tab pos="685800" algn="l"/>
              </a:tabLst>
            </a:pPr>
            <a:r>
              <a:rPr lang="en-US" sz="1050" dirty="0">
                <a:effectLst/>
                <a:latin typeface="Calibri" panose="020F0502020204030204" pitchFamily="34" charset="0"/>
                <a:ea typeface="Times New Roman" panose="02020603050405020304" pitchFamily="18" charset="0"/>
              </a:rPr>
              <a:t>The “</a:t>
            </a:r>
            <a:r>
              <a:rPr lang="en-US" sz="1050" b="1" dirty="0">
                <a:effectLst/>
                <a:latin typeface="Calibri" panose="020F0502020204030204" pitchFamily="34" charset="0"/>
                <a:ea typeface="Times New Roman" panose="02020603050405020304" pitchFamily="18" charset="0"/>
              </a:rPr>
              <a:t>API IPs</a:t>
            </a:r>
            <a:r>
              <a:rPr lang="en-US" sz="1050" dirty="0">
                <a:effectLst/>
                <a:latin typeface="Calibri" panose="020F0502020204030204" pitchFamily="34" charset="0"/>
                <a:ea typeface="Times New Roman" panose="02020603050405020304" pitchFamily="18" charset="0"/>
              </a:rPr>
              <a:t>” are also for whitelisting, but this is for a server process that has several functions</a:t>
            </a:r>
            <a:endParaRPr lang="en-US" sz="105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tabLst>
                <a:tab pos="1143000" algn="l"/>
              </a:tabLst>
            </a:pPr>
            <a:r>
              <a:rPr lang="en-US" sz="1050" dirty="0">
                <a:effectLst/>
                <a:latin typeface="Calibri" panose="020F0502020204030204" pitchFamily="34" charset="0"/>
                <a:ea typeface="Times New Roman" panose="02020603050405020304" pitchFamily="18" charset="0"/>
              </a:rPr>
              <a:t>get SBC token (which will then go to the CA/Neustar and then become an STI certificate)</a:t>
            </a:r>
            <a:endParaRPr lang="en-US" sz="105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tabLst>
                <a:tab pos="1143000" algn="l"/>
              </a:tabLst>
            </a:pPr>
            <a:r>
              <a:rPr lang="en-US" sz="1050" dirty="0">
                <a:effectLst/>
                <a:latin typeface="Calibri" panose="020F0502020204030204" pitchFamily="34" charset="0"/>
                <a:ea typeface="Times New Roman" panose="02020603050405020304" pitchFamily="18" charset="0"/>
              </a:rPr>
              <a:t>manage a trust list</a:t>
            </a:r>
            <a:endParaRPr lang="en-US" sz="105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tabLst>
                <a:tab pos="1143000" algn="l"/>
              </a:tabLst>
            </a:pPr>
            <a:r>
              <a:rPr lang="en-US" sz="1050" dirty="0">
                <a:effectLst/>
                <a:latin typeface="Calibri" panose="020F0502020204030204" pitchFamily="34" charset="0"/>
                <a:ea typeface="Times New Roman" panose="02020603050405020304" pitchFamily="18" charset="0"/>
              </a:rPr>
              <a:t>manage the revocation list</a:t>
            </a:r>
            <a:endParaRPr lang="en-US" sz="105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tabLst>
                <a:tab pos="1143000" algn="l"/>
              </a:tabLst>
            </a:pPr>
            <a:r>
              <a:rPr lang="en-US" sz="1050" dirty="0">
                <a:effectLst/>
                <a:latin typeface="Calibri" panose="020F0502020204030204" pitchFamily="34" charset="0"/>
                <a:ea typeface="Times New Roman" panose="02020603050405020304" pitchFamily="18" charset="0"/>
              </a:rPr>
              <a:t>none of these functions are available via the web portal, so the APIs are necessary</a:t>
            </a:r>
            <a:endParaRPr lang="en-US" sz="105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lphaLcPeriod"/>
              <a:tabLst>
                <a:tab pos="1143000" algn="l"/>
              </a:tabLst>
            </a:pPr>
            <a:r>
              <a:rPr lang="en-US" sz="1050" dirty="0">
                <a:effectLst/>
                <a:latin typeface="Calibri" panose="020F0502020204030204" pitchFamily="34" charset="0"/>
                <a:ea typeface="Times New Roman" panose="02020603050405020304" pitchFamily="18" charset="0"/>
              </a:rPr>
              <a:t>the API is not in the flow of the calls</a:t>
            </a:r>
            <a:endParaRPr lang="en-US" sz="1050" dirty="0">
              <a:effectLst/>
              <a:latin typeface="Calibri" panose="020F0502020204030204" pitchFamily="34" charset="0"/>
              <a:ea typeface="Calibri" panose="020F0502020204030204" pitchFamily="34" charset="0"/>
            </a:endParaRPr>
          </a:p>
          <a:p>
            <a:endParaRPr lang="en-US" sz="1200" dirty="0"/>
          </a:p>
        </p:txBody>
      </p:sp>
      <p:sp>
        <p:nvSpPr>
          <p:cNvPr id="4" name="Text Placeholder 3">
            <a:extLst>
              <a:ext uri="{FF2B5EF4-FFF2-40B4-BE49-F238E27FC236}">
                <a16:creationId xmlns:a16="http://schemas.microsoft.com/office/drawing/2014/main" id="{0EBE5D71-FC1E-FC74-A78D-B208498861D0}"/>
              </a:ext>
            </a:extLst>
          </p:cNvPr>
          <p:cNvSpPr>
            <a:spLocks noGrp="1"/>
          </p:cNvSpPr>
          <p:nvPr>
            <p:ph type="body" sz="quarter" idx="22"/>
          </p:nvPr>
        </p:nvSpPr>
        <p:spPr/>
        <p:txBody>
          <a:bodyPr/>
          <a:lstStyle/>
          <a:p>
            <a:endParaRPr lang="en-US"/>
          </a:p>
        </p:txBody>
      </p:sp>
      <p:sp>
        <p:nvSpPr>
          <p:cNvPr id="5" name="Title 4">
            <a:extLst>
              <a:ext uri="{FF2B5EF4-FFF2-40B4-BE49-F238E27FC236}">
                <a16:creationId xmlns:a16="http://schemas.microsoft.com/office/drawing/2014/main" id="{C96370CC-007C-8FBB-C192-4E06205C0C70}"/>
              </a:ext>
            </a:extLst>
          </p:cNvPr>
          <p:cNvSpPr>
            <a:spLocks noGrp="1"/>
          </p:cNvSpPr>
          <p:nvPr>
            <p:ph type="title"/>
          </p:nvPr>
        </p:nvSpPr>
        <p:spPr>
          <a:xfrm>
            <a:off x="625780" y="359366"/>
            <a:ext cx="10551205" cy="1483141"/>
          </a:xfrm>
        </p:spPr>
        <p:txBody>
          <a:bodyPr/>
          <a:lstStyle/>
          <a:p>
            <a:r>
              <a:rPr lang="en-US" sz="4800" dirty="0"/>
              <a:t>Suggestions for completing </a:t>
            </a:r>
            <a:br>
              <a:rPr lang="en-US" sz="4800" dirty="0"/>
            </a:br>
            <a:r>
              <a:rPr lang="en-US" sz="4800" dirty="0"/>
              <a:t>iconectiv questionnaire, continued</a:t>
            </a:r>
          </a:p>
        </p:txBody>
      </p:sp>
    </p:spTree>
    <p:extLst>
      <p:ext uri="{BB962C8B-B14F-4D97-AF65-F5344CB8AC3E}">
        <p14:creationId xmlns:p14="http://schemas.microsoft.com/office/powerpoint/2010/main" val="22493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F479DF-5B21-1822-5FB1-F49FE2F19A06}"/>
              </a:ext>
            </a:extLst>
          </p:cNvPr>
          <p:cNvSpPr>
            <a:spLocks noGrp="1"/>
          </p:cNvSpPr>
          <p:nvPr>
            <p:ph type="body" sz="quarter" idx="23"/>
          </p:nvPr>
        </p:nvSpPr>
        <p:spPr/>
        <p:txBody>
          <a:bodyPr/>
          <a:lstStyle/>
          <a:p>
            <a:pPr marL="0" marR="0"/>
            <a:r>
              <a:rPr lang="en-US" sz="1200" dirty="0">
                <a:solidFill>
                  <a:srgbClr val="444444"/>
                </a:solidFill>
                <a:effectLst/>
                <a:latin typeface="Segoe UI" panose="020B0502040204020203" pitchFamily="34" charset="0"/>
                <a:ea typeface="Calibri" panose="020F0502020204030204" pitchFamily="34" charset="0"/>
              </a:rPr>
              <a:t>7. As a note, we will eventually need your aggregate total from your 499a filings per the STI-GA Board Policy: </a:t>
            </a:r>
            <a:r>
              <a:rPr lang="en-US" sz="1200" u="sng" dirty="0">
                <a:solidFill>
                  <a:srgbClr val="0563C1"/>
                </a:solidFill>
                <a:effectLst/>
                <a:latin typeface="Segoe UI" panose="020B0502040204020203" pitchFamily="34" charset="0"/>
                <a:ea typeface="Calibri" panose="020F0502020204030204" pitchFamily="34" charset="0"/>
                <a:hlinkClick r:id="rId2"/>
              </a:rPr>
              <a:t>https://sti-ga.atis.org/wp-content/uploads/sites/14/2021/10/211029-STIGA-Board-Policy-Decision-Binder-v3-2-Final.pdf</a:t>
            </a:r>
            <a:r>
              <a:rPr lang="en-US" sz="1200" dirty="0">
                <a:solidFill>
                  <a:srgbClr val="444444"/>
                </a:solidFill>
                <a:effectLst/>
                <a:latin typeface="Segoe UI" panose="020B0502040204020203" pitchFamily="34" charset="0"/>
                <a:ea typeface="Calibri" panose="020F0502020204030204" pitchFamily="34" charset="0"/>
              </a:rPr>
              <a:t>​</a:t>
            </a:r>
            <a:endParaRPr lang="en-US" sz="1200" dirty="0">
              <a:effectLst/>
              <a:latin typeface="Calibri" panose="020F0502020204030204" pitchFamily="34" charset="0"/>
              <a:ea typeface="Calibri" panose="020F0502020204030204" pitchFamily="34" charset="0"/>
            </a:endParaRPr>
          </a:p>
          <a:p>
            <a:pPr marL="0" marR="0">
              <a:spcAft>
                <a:spcPts val="750"/>
              </a:spcAft>
            </a:pPr>
            <a:r>
              <a:rPr lang="en-US" sz="1200" dirty="0">
                <a:solidFill>
                  <a:srgbClr val="444444"/>
                </a:solidFill>
                <a:effectLst/>
                <a:latin typeface="Segoe UI" panose="020B0502040204020203" pitchFamily="34" charset="0"/>
                <a:ea typeface="Calibri" panose="020F0502020204030204" pitchFamily="34" charset="0"/>
              </a:rPr>
              <a:t>This can wait until the production Service Provider Agreement is accepted per the confidentiality clause of the agreement: </a:t>
            </a:r>
            <a:r>
              <a:rPr lang="en-US" sz="1200" u="sng" dirty="0">
                <a:solidFill>
                  <a:srgbClr val="0563C1"/>
                </a:solidFill>
                <a:effectLst/>
                <a:latin typeface="Segoe UI" panose="020B0502040204020203" pitchFamily="34" charset="0"/>
                <a:ea typeface="Calibri" panose="020F0502020204030204" pitchFamily="34" charset="0"/>
                <a:hlinkClick r:id="rId3"/>
              </a:rPr>
              <a:t>https://sti-ga.atis.org/wp-content/uploads/sites/14/2020/09/STI-Participant-Agreement-082520.pdf</a:t>
            </a:r>
            <a:r>
              <a:rPr lang="en-US" sz="1200" dirty="0">
                <a:solidFill>
                  <a:srgbClr val="444444"/>
                </a:solidFill>
                <a:effectLst/>
                <a:latin typeface="Segoe UI" panose="020B0502040204020203" pitchFamily="34" charset="0"/>
                <a:ea typeface="Calibri" panose="020F0502020204030204" pitchFamily="34" charset="0"/>
              </a:rPr>
              <a:t>​</a:t>
            </a:r>
          </a:p>
          <a:p>
            <a:pPr marL="303530" marR="0"/>
            <a:endParaRPr lang="en-US" sz="1200" b="1" i="1" dirty="0">
              <a:effectLst/>
              <a:latin typeface="Segoe UI" panose="020B0502040204020203" pitchFamily="34" charset="0"/>
              <a:ea typeface="Calibri" panose="020F0502020204030204" pitchFamily="34" charset="0"/>
            </a:endParaRPr>
          </a:p>
          <a:p>
            <a:pPr marL="303530" marR="0"/>
            <a:r>
              <a:rPr lang="en-US" sz="1200" b="1" i="1" dirty="0">
                <a:effectLst/>
                <a:latin typeface="Segoe UI" panose="020B0502040204020203" pitchFamily="34" charset="0"/>
                <a:ea typeface="Calibri" panose="020F0502020204030204" pitchFamily="34" charset="0"/>
              </a:rPr>
              <a:t>Sinch Voice suggests completing per guidelines.</a:t>
            </a:r>
            <a:endParaRPr lang="en-US" sz="1200" dirty="0">
              <a:effectLst/>
              <a:latin typeface="Calibri" panose="020F0502020204030204" pitchFamily="34" charset="0"/>
              <a:ea typeface="Calibri" panose="020F0502020204030204" pitchFamily="34" charset="0"/>
            </a:endParaRPr>
          </a:p>
          <a:p>
            <a:endParaRPr lang="en-US" sz="1200" dirty="0"/>
          </a:p>
        </p:txBody>
      </p:sp>
      <p:sp>
        <p:nvSpPr>
          <p:cNvPr id="4" name="Text Placeholder 3">
            <a:extLst>
              <a:ext uri="{FF2B5EF4-FFF2-40B4-BE49-F238E27FC236}">
                <a16:creationId xmlns:a16="http://schemas.microsoft.com/office/drawing/2014/main" id="{0EBE5D71-FC1E-FC74-A78D-B208498861D0}"/>
              </a:ext>
            </a:extLst>
          </p:cNvPr>
          <p:cNvSpPr>
            <a:spLocks noGrp="1"/>
          </p:cNvSpPr>
          <p:nvPr>
            <p:ph type="body" sz="quarter" idx="22"/>
          </p:nvPr>
        </p:nvSpPr>
        <p:spPr/>
        <p:txBody>
          <a:bodyPr/>
          <a:lstStyle/>
          <a:p>
            <a:endParaRPr lang="en-US"/>
          </a:p>
        </p:txBody>
      </p:sp>
      <p:sp>
        <p:nvSpPr>
          <p:cNvPr id="5" name="Title 4">
            <a:extLst>
              <a:ext uri="{FF2B5EF4-FFF2-40B4-BE49-F238E27FC236}">
                <a16:creationId xmlns:a16="http://schemas.microsoft.com/office/drawing/2014/main" id="{C96370CC-007C-8FBB-C192-4E06205C0C70}"/>
              </a:ext>
            </a:extLst>
          </p:cNvPr>
          <p:cNvSpPr>
            <a:spLocks noGrp="1"/>
          </p:cNvSpPr>
          <p:nvPr>
            <p:ph type="title"/>
          </p:nvPr>
        </p:nvSpPr>
        <p:spPr>
          <a:xfrm>
            <a:off x="625780" y="359366"/>
            <a:ext cx="10551205" cy="1483141"/>
          </a:xfrm>
        </p:spPr>
        <p:txBody>
          <a:bodyPr/>
          <a:lstStyle/>
          <a:p>
            <a:r>
              <a:rPr lang="en-US" sz="4800" dirty="0"/>
              <a:t>Suggestions for completing </a:t>
            </a:r>
            <a:br>
              <a:rPr lang="en-US" sz="4800" dirty="0"/>
            </a:br>
            <a:r>
              <a:rPr lang="en-US" sz="4800" dirty="0"/>
              <a:t>iconectiv questionnaire, continued</a:t>
            </a:r>
          </a:p>
        </p:txBody>
      </p:sp>
    </p:spTree>
    <p:extLst>
      <p:ext uri="{BB962C8B-B14F-4D97-AF65-F5344CB8AC3E}">
        <p14:creationId xmlns:p14="http://schemas.microsoft.com/office/powerpoint/2010/main" val="33362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AB63-EC3F-2044-B397-52571AB5E127}"/>
              </a:ext>
            </a:extLst>
          </p:cNvPr>
          <p:cNvSpPr>
            <a:spLocks noGrp="1"/>
          </p:cNvSpPr>
          <p:nvPr>
            <p:ph type="title"/>
          </p:nvPr>
        </p:nvSpPr>
        <p:spPr/>
        <p:txBody>
          <a:bodyPr/>
          <a:lstStyle/>
          <a:p>
            <a:r>
              <a:rPr lang="en-US">
                <a:latin typeface="Red Hat Text" panose="02010503040201060303" pitchFamily="2" charset="77"/>
              </a:rPr>
              <a:t>Who needs to </a:t>
            </a:r>
            <a:br>
              <a:rPr lang="en-US">
                <a:latin typeface="Red Hat Text" panose="02010503040201060303" pitchFamily="2" charset="77"/>
              </a:rPr>
            </a:br>
            <a:r>
              <a:rPr lang="en-US">
                <a:latin typeface="Red Hat Text" panose="02010503040201060303" pitchFamily="2" charset="77"/>
              </a:rPr>
              <a:t>obtain certification?</a:t>
            </a:r>
          </a:p>
        </p:txBody>
      </p:sp>
      <p:pic>
        <p:nvPicPr>
          <p:cNvPr id="4098" name="Picture 2">
            <a:extLst>
              <a:ext uri="{FF2B5EF4-FFF2-40B4-BE49-F238E27FC236}">
                <a16:creationId xmlns:a16="http://schemas.microsoft.com/office/drawing/2014/main" id="{A47D9DB6-D492-304D-856C-ECA8BB155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5790" y="1954530"/>
            <a:ext cx="5054106" cy="452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37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CEDE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C41D3-8F52-4715-BC4F-D22DA0C53E1F}"/>
              </a:ext>
            </a:extLst>
          </p:cNvPr>
          <p:cNvSpPr>
            <a:spLocks noGrp="1"/>
          </p:cNvSpPr>
          <p:nvPr>
            <p:ph type="body" sz="quarter" idx="10"/>
          </p:nvPr>
        </p:nvSpPr>
        <p:spPr/>
        <p:txBody>
          <a:bodyPr/>
          <a:lstStyle/>
          <a:p>
            <a:pPr marL="0" lvl="1" indent="0">
              <a:buNone/>
            </a:pPr>
            <a:r>
              <a:rPr lang="en-US" sz="1800">
                <a:solidFill>
                  <a:srgbClr val="007171"/>
                </a:solidFill>
              </a:rPr>
              <a:t>All Service Providers</a:t>
            </a:r>
          </a:p>
        </p:txBody>
      </p:sp>
      <p:sp>
        <p:nvSpPr>
          <p:cNvPr id="8" name="Text Placeholder 7">
            <a:extLst>
              <a:ext uri="{FF2B5EF4-FFF2-40B4-BE49-F238E27FC236}">
                <a16:creationId xmlns:a16="http://schemas.microsoft.com/office/drawing/2014/main" id="{6D660AFA-BDA8-934F-90B3-5993DF99B87A}"/>
              </a:ext>
            </a:extLst>
          </p:cNvPr>
          <p:cNvSpPr>
            <a:spLocks noGrp="1"/>
          </p:cNvSpPr>
          <p:nvPr>
            <p:ph type="body" sz="quarter" idx="11"/>
          </p:nvPr>
        </p:nvSpPr>
        <p:spPr>
          <a:xfrm>
            <a:off x="747603" y="4020766"/>
            <a:ext cx="2358763" cy="2075234"/>
          </a:xfrm>
        </p:spPr>
        <p:txBody>
          <a:bodyPr/>
          <a:lstStyle/>
          <a:p>
            <a:pPr marL="0" lvl="1" indent="0">
              <a:buNone/>
            </a:pPr>
            <a:r>
              <a:rPr lang="en-US" sz="1400"/>
              <a:t>Any entity selling voice service to an end user is a Service Provider</a:t>
            </a:r>
          </a:p>
          <a:p>
            <a:pPr marL="0" lvl="1" indent="-9525">
              <a:buNone/>
            </a:pPr>
            <a:r>
              <a:rPr lang="en-US" sz="1400"/>
              <a:t>The FCC and the Traced Act “require a provider of end user voice service to implement STIR/SHAKEN“</a:t>
            </a:r>
          </a:p>
          <a:p>
            <a:endParaRPr lang="en-US"/>
          </a:p>
        </p:txBody>
      </p:sp>
      <p:sp>
        <p:nvSpPr>
          <p:cNvPr id="29" name="Text Placeholder 28">
            <a:extLst>
              <a:ext uri="{FF2B5EF4-FFF2-40B4-BE49-F238E27FC236}">
                <a16:creationId xmlns:a16="http://schemas.microsoft.com/office/drawing/2014/main" id="{6E53B827-77BB-864A-8C27-D293B3AB3438}"/>
              </a:ext>
            </a:extLst>
          </p:cNvPr>
          <p:cNvSpPr>
            <a:spLocks noGrp="1"/>
          </p:cNvSpPr>
          <p:nvPr>
            <p:ph type="body" sz="quarter" idx="12"/>
          </p:nvPr>
        </p:nvSpPr>
        <p:spPr/>
        <p:txBody>
          <a:bodyPr/>
          <a:lstStyle/>
          <a:p>
            <a:r>
              <a:rPr lang="en-US"/>
              <a:t>Intermediate Service Providers</a:t>
            </a:r>
          </a:p>
          <a:p>
            <a:endParaRPr lang="en-US"/>
          </a:p>
        </p:txBody>
      </p:sp>
      <p:sp>
        <p:nvSpPr>
          <p:cNvPr id="30" name="Text Placeholder 29">
            <a:extLst>
              <a:ext uri="{FF2B5EF4-FFF2-40B4-BE49-F238E27FC236}">
                <a16:creationId xmlns:a16="http://schemas.microsoft.com/office/drawing/2014/main" id="{3C1B44DA-C133-2543-B9DD-216928749442}"/>
              </a:ext>
            </a:extLst>
          </p:cNvPr>
          <p:cNvSpPr>
            <a:spLocks noGrp="1"/>
          </p:cNvSpPr>
          <p:nvPr>
            <p:ph type="body" sz="quarter" idx="13"/>
          </p:nvPr>
        </p:nvSpPr>
        <p:spPr>
          <a:xfrm>
            <a:off x="3571212" y="4020766"/>
            <a:ext cx="2232661" cy="2075234"/>
          </a:xfrm>
        </p:spPr>
        <p:txBody>
          <a:bodyPr/>
          <a:lstStyle/>
          <a:p>
            <a:pPr marL="0" lvl="1" indent="0">
              <a:buNone/>
            </a:pPr>
            <a:r>
              <a:rPr lang="en-US" sz="1400"/>
              <a:t>Are required to sign unsigned calls unless they participate with industry traceback groups</a:t>
            </a:r>
          </a:p>
        </p:txBody>
      </p:sp>
      <p:sp>
        <p:nvSpPr>
          <p:cNvPr id="11" name="Text Placeholder 10">
            <a:extLst>
              <a:ext uri="{FF2B5EF4-FFF2-40B4-BE49-F238E27FC236}">
                <a16:creationId xmlns:a16="http://schemas.microsoft.com/office/drawing/2014/main" id="{D9063949-8EBB-A344-B7D3-AAD4169A5C31}"/>
              </a:ext>
            </a:extLst>
          </p:cNvPr>
          <p:cNvSpPr>
            <a:spLocks noGrp="1"/>
          </p:cNvSpPr>
          <p:nvPr>
            <p:ph type="body" sz="quarter" idx="14"/>
          </p:nvPr>
        </p:nvSpPr>
        <p:spPr>
          <a:xfrm>
            <a:off x="6401464" y="3419477"/>
            <a:ext cx="2342630" cy="368301"/>
          </a:xfrm>
        </p:spPr>
        <p:txBody>
          <a:bodyPr/>
          <a:lstStyle/>
          <a:p>
            <a:r>
              <a:rPr lang="en-US" dirty="0"/>
              <a:t>FCC Reports </a:t>
            </a:r>
            <a:br>
              <a:rPr lang="en-US" dirty="0"/>
            </a:br>
            <a:r>
              <a:rPr lang="en-US" dirty="0"/>
              <a:t>&amp; Orders</a:t>
            </a:r>
          </a:p>
        </p:txBody>
      </p:sp>
      <p:sp>
        <p:nvSpPr>
          <p:cNvPr id="12" name="Text Placeholder 11">
            <a:extLst>
              <a:ext uri="{FF2B5EF4-FFF2-40B4-BE49-F238E27FC236}">
                <a16:creationId xmlns:a16="http://schemas.microsoft.com/office/drawing/2014/main" id="{97D95FB2-F7B9-9545-9A71-08BD17BB97E1}"/>
              </a:ext>
            </a:extLst>
          </p:cNvPr>
          <p:cNvSpPr>
            <a:spLocks noGrp="1"/>
          </p:cNvSpPr>
          <p:nvPr>
            <p:ph type="body" sz="quarter" idx="15"/>
          </p:nvPr>
        </p:nvSpPr>
        <p:spPr>
          <a:xfrm>
            <a:off x="6401463" y="4020766"/>
            <a:ext cx="2232661" cy="2075234"/>
          </a:xfrm>
        </p:spPr>
        <p:txBody>
          <a:bodyPr/>
          <a:lstStyle/>
          <a:p>
            <a:r>
              <a:rPr lang="en-US" dirty="0">
                <a:solidFill>
                  <a:srgbClr val="059688"/>
                </a:solidFill>
              </a:rPr>
              <a:t>First Report and Order</a:t>
            </a:r>
          </a:p>
          <a:p>
            <a:r>
              <a:rPr lang="en-US" dirty="0"/>
              <a:t>Refer to FCC 20-42A1 at </a:t>
            </a:r>
            <a:r>
              <a:rPr lang="en-US" dirty="0">
                <a:hlinkClick r:id="rId3">
                  <a:extLst>
                    <a:ext uri="{A12FA001-AC4F-418D-AE19-62706E023703}">
                      <ahyp:hlinkClr xmlns:ahyp="http://schemas.microsoft.com/office/drawing/2018/hyperlinkcolor" val="tx"/>
                    </a:ext>
                  </a:extLst>
                </a:hlinkClick>
              </a:rPr>
              <a:t>docs.fcc.gov/public/attachments/FCC-20-42A1_Rcd.pdf</a:t>
            </a:r>
            <a:endParaRPr lang="en-US" dirty="0"/>
          </a:p>
          <a:p>
            <a:r>
              <a:rPr lang="en-US" dirty="0">
                <a:solidFill>
                  <a:srgbClr val="059688"/>
                </a:solidFill>
              </a:rPr>
              <a:t>Third Report and Order</a:t>
            </a:r>
          </a:p>
          <a:p>
            <a:r>
              <a:rPr lang="en-US"/>
              <a:t>https://docs.fcc.gov/public/attachments/FCC-20-96A1_Rcd.pdf</a:t>
            </a:r>
            <a:endParaRPr lang="en-US" dirty="0"/>
          </a:p>
          <a:p>
            <a:endParaRPr lang="en-US" dirty="0"/>
          </a:p>
        </p:txBody>
      </p:sp>
      <p:sp>
        <p:nvSpPr>
          <p:cNvPr id="13" name="Text Placeholder 12">
            <a:extLst>
              <a:ext uri="{FF2B5EF4-FFF2-40B4-BE49-F238E27FC236}">
                <a16:creationId xmlns:a16="http://schemas.microsoft.com/office/drawing/2014/main" id="{702F22B1-23FB-B44F-B147-65C353677942}"/>
              </a:ext>
            </a:extLst>
          </p:cNvPr>
          <p:cNvSpPr>
            <a:spLocks noGrp="1"/>
          </p:cNvSpPr>
          <p:nvPr>
            <p:ph type="body" sz="quarter" idx="16"/>
          </p:nvPr>
        </p:nvSpPr>
        <p:spPr/>
        <p:txBody>
          <a:bodyPr/>
          <a:lstStyle/>
          <a:p>
            <a:r>
              <a:rPr lang="en-US"/>
              <a:t>FCC Resources</a:t>
            </a:r>
          </a:p>
        </p:txBody>
      </p:sp>
      <p:sp>
        <p:nvSpPr>
          <p:cNvPr id="14" name="Text Placeholder 13">
            <a:extLst>
              <a:ext uri="{FF2B5EF4-FFF2-40B4-BE49-F238E27FC236}">
                <a16:creationId xmlns:a16="http://schemas.microsoft.com/office/drawing/2014/main" id="{AF5C400F-8BBA-4948-8DC0-F1D86B3F1F8C}"/>
              </a:ext>
            </a:extLst>
          </p:cNvPr>
          <p:cNvSpPr>
            <a:spLocks noGrp="1"/>
          </p:cNvSpPr>
          <p:nvPr>
            <p:ph type="body" sz="quarter" idx="17"/>
          </p:nvPr>
        </p:nvSpPr>
        <p:spPr>
          <a:xfrm>
            <a:off x="9119552" y="4020766"/>
            <a:ext cx="2369912" cy="2075234"/>
          </a:xfrm>
        </p:spPr>
        <p:txBody>
          <a:bodyPr/>
          <a:lstStyle/>
          <a:p>
            <a:r>
              <a:rPr lang="en-US"/>
              <a:t>For more information visit </a:t>
            </a:r>
            <a:r>
              <a:rPr lang="en-US">
                <a:hlinkClick r:id="rId4">
                  <a:extLst>
                    <a:ext uri="{A12FA001-AC4F-418D-AE19-62706E023703}">
                      <ahyp:hlinkClr xmlns:ahyp="http://schemas.microsoft.com/office/drawing/2018/hyperlinkcolor" val="tx"/>
                    </a:ext>
                  </a:extLst>
                </a:hlinkClick>
              </a:rPr>
              <a:t>fcc.gov/call-authentication</a:t>
            </a:r>
            <a:endParaRPr lang="en-US"/>
          </a:p>
          <a:p>
            <a:endParaRPr lang="en-US"/>
          </a:p>
        </p:txBody>
      </p:sp>
      <p:sp>
        <p:nvSpPr>
          <p:cNvPr id="31" name="Text Placeholder 30">
            <a:extLst>
              <a:ext uri="{FF2B5EF4-FFF2-40B4-BE49-F238E27FC236}">
                <a16:creationId xmlns:a16="http://schemas.microsoft.com/office/drawing/2014/main" id="{848B2BEB-AADF-174B-9689-312426060DB2}"/>
              </a:ext>
            </a:extLst>
          </p:cNvPr>
          <p:cNvSpPr>
            <a:spLocks noGrp="1"/>
          </p:cNvSpPr>
          <p:nvPr>
            <p:ph type="body" sz="quarter" idx="18"/>
          </p:nvPr>
        </p:nvSpPr>
        <p:spPr/>
        <p:txBody>
          <a:bodyPr/>
          <a:lstStyle/>
          <a:p>
            <a:endParaRPr lang="en-US"/>
          </a:p>
        </p:txBody>
      </p:sp>
      <p:sp>
        <p:nvSpPr>
          <p:cNvPr id="32" name="Text Placeholder 31">
            <a:extLst>
              <a:ext uri="{FF2B5EF4-FFF2-40B4-BE49-F238E27FC236}">
                <a16:creationId xmlns:a16="http://schemas.microsoft.com/office/drawing/2014/main" id="{3C4E452E-4489-A549-82A2-937B5506E78B}"/>
              </a:ext>
            </a:extLst>
          </p:cNvPr>
          <p:cNvSpPr>
            <a:spLocks noGrp="1"/>
          </p:cNvSpPr>
          <p:nvPr>
            <p:ph type="body" sz="quarter" idx="19"/>
          </p:nvPr>
        </p:nvSpPr>
        <p:spPr/>
        <p:txBody>
          <a:bodyPr/>
          <a:lstStyle/>
          <a:p>
            <a:endParaRPr lang="en-US"/>
          </a:p>
        </p:txBody>
      </p:sp>
      <p:sp>
        <p:nvSpPr>
          <p:cNvPr id="33" name="Text Placeholder 32">
            <a:extLst>
              <a:ext uri="{FF2B5EF4-FFF2-40B4-BE49-F238E27FC236}">
                <a16:creationId xmlns:a16="http://schemas.microsoft.com/office/drawing/2014/main" id="{0037668B-F4CA-B04C-9C64-9374BDFB325A}"/>
              </a:ext>
            </a:extLst>
          </p:cNvPr>
          <p:cNvSpPr>
            <a:spLocks noGrp="1"/>
          </p:cNvSpPr>
          <p:nvPr>
            <p:ph type="body" sz="quarter" idx="20"/>
          </p:nvPr>
        </p:nvSpPr>
        <p:spPr/>
        <p:txBody>
          <a:bodyPr/>
          <a:lstStyle/>
          <a:p>
            <a:endParaRPr lang="en-US"/>
          </a:p>
        </p:txBody>
      </p:sp>
      <p:sp>
        <p:nvSpPr>
          <p:cNvPr id="2" name="Title 1">
            <a:extLst>
              <a:ext uri="{FF2B5EF4-FFF2-40B4-BE49-F238E27FC236}">
                <a16:creationId xmlns:a16="http://schemas.microsoft.com/office/drawing/2014/main" id="{9ABF29AF-F734-4116-819A-19320A00C92E}"/>
              </a:ext>
            </a:extLst>
          </p:cNvPr>
          <p:cNvSpPr>
            <a:spLocks noGrp="1"/>
          </p:cNvSpPr>
          <p:nvPr>
            <p:ph type="title"/>
          </p:nvPr>
        </p:nvSpPr>
        <p:spPr>
          <a:xfrm>
            <a:off x="696802" y="1406932"/>
            <a:ext cx="7894122" cy="1374368"/>
          </a:xfrm>
        </p:spPr>
        <p:txBody>
          <a:bodyPr/>
          <a:lstStyle/>
          <a:p>
            <a:r>
              <a:rPr lang="en-US"/>
              <a:t>Who needs to deploy STIR/SHAKEN?</a:t>
            </a:r>
          </a:p>
        </p:txBody>
      </p:sp>
      <p:pic>
        <p:nvPicPr>
          <p:cNvPr id="9" name="Picture 8" descr="Icon&#10;&#10;Description automatically generated">
            <a:extLst>
              <a:ext uri="{FF2B5EF4-FFF2-40B4-BE49-F238E27FC236}">
                <a16:creationId xmlns:a16="http://schemas.microsoft.com/office/drawing/2014/main" id="{AEE70922-3135-4040-8740-1E8E8032B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4772" y="733373"/>
            <a:ext cx="2232662" cy="2276440"/>
          </a:xfrm>
          <a:prstGeom prst="rect">
            <a:avLst/>
          </a:prstGeom>
        </p:spPr>
      </p:pic>
    </p:spTree>
    <p:extLst>
      <p:ext uri="{BB962C8B-B14F-4D97-AF65-F5344CB8AC3E}">
        <p14:creationId xmlns:p14="http://schemas.microsoft.com/office/powerpoint/2010/main" val="347100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EDE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29AF-F734-4116-819A-19320A00C92E}"/>
              </a:ext>
            </a:extLst>
          </p:cNvPr>
          <p:cNvSpPr>
            <a:spLocks noGrp="1"/>
          </p:cNvSpPr>
          <p:nvPr>
            <p:ph type="title"/>
          </p:nvPr>
        </p:nvSpPr>
        <p:spPr>
          <a:xfrm>
            <a:off x="696802" y="1406932"/>
            <a:ext cx="7894122" cy="1374368"/>
          </a:xfrm>
        </p:spPr>
        <p:txBody>
          <a:bodyPr/>
          <a:lstStyle/>
          <a:p>
            <a:r>
              <a:rPr lang="en-US" dirty="0"/>
              <a:t>Attestation requirements</a:t>
            </a:r>
          </a:p>
        </p:txBody>
      </p:sp>
      <p:sp>
        <p:nvSpPr>
          <p:cNvPr id="5" name="Text Placeholder 4">
            <a:extLst>
              <a:ext uri="{FF2B5EF4-FFF2-40B4-BE49-F238E27FC236}">
                <a16:creationId xmlns:a16="http://schemas.microsoft.com/office/drawing/2014/main" id="{557AA43E-417A-75D8-BA77-1CB8486860DF}"/>
              </a:ext>
            </a:extLst>
          </p:cNvPr>
          <p:cNvSpPr>
            <a:spLocks noGrp="1"/>
          </p:cNvSpPr>
          <p:nvPr>
            <p:ph type="body" sz="quarter" idx="10"/>
          </p:nvPr>
        </p:nvSpPr>
        <p:spPr>
          <a:xfrm>
            <a:off x="747603" y="3187083"/>
            <a:ext cx="9958867" cy="815637"/>
          </a:xfrm>
        </p:spPr>
        <p:txBody>
          <a:bodyPr/>
          <a:lstStyle/>
          <a:p>
            <a:r>
              <a:rPr lang="en-US" sz="1400" dirty="0"/>
              <a:t>From FCC 20-96A1 </a:t>
            </a:r>
          </a:p>
          <a:p>
            <a:r>
              <a:rPr lang="en-US" sz="1400" dirty="0"/>
              <a:t>(</a:t>
            </a:r>
            <a:r>
              <a:rPr lang="en-US" sz="1400" dirty="0" err="1"/>
              <a:t>ThirdReport</a:t>
            </a:r>
            <a:r>
              <a:rPr lang="en-US" sz="1400" dirty="0"/>
              <a:t> and Order in the Matter of Advanced Methods to Target and Eliminate Unlawful Robocalls)</a:t>
            </a:r>
          </a:p>
          <a:p>
            <a:r>
              <a:rPr lang="en-US" sz="1400" dirty="0">
                <a:hlinkClick r:id="rId3"/>
              </a:rPr>
              <a:t>https://docs.fcc.gov/public/attachments/FCC-20-96A1_Rcd.pdf</a:t>
            </a:r>
            <a:endParaRPr lang="en-US" sz="1400" dirty="0"/>
          </a:p>
        </p:txBody>
      </p:sp>
      <p:sp>
        <p:nvSpPr>
          <p:cNvPr id="7" name="Text Placeholder 6">
            <a:extLst>
              <a:ext uri="{FF2B5EF4-FFF2-40B4-BE49-F238E27FC236}">
                <a16:creationId xmlns:a16="http://schemas.microsoft.com/office/drawing/2014/main" id="{E63D9485-51C9-5C53-27C0-BE1D726CA626}"/>
              </a:ext>
            </a:extLst>
          </p:cNvPr>
          <p:cNvSpPr>
            <a:spLocks noGrp="1"/>
          </p:cNvSpPr>
          <p:nvPr>
            <p:ph type="body" sz="quarter" idx="11"/>
          </p:nvPr>
        </p:nvSpPr>
        <p:spPr>
          <a:xfrm>
            <a:off x="747603" y="4002720"/>
            <a:ext cx="10696793" cy="1306127"/>
          </a:xfrm>
        </p:spPr>
        <p:txBody>
          <a:bodyPr/>
          <a:lstStyle/>
          <a:p>
            <a:pPr algn="l"/>
            <a:r>
              <a:rPr lang="en-US" sz="1200" b="0" i="0" u="none" strike="noStrike" baseline="0" dirty="0">
                <a:latin typeface="TimesNewRomanPSMT"/>
              </a:rPr>
              <a:t>30. They may, for example, take into account the level of attestation, including looking at</a:t>
            </a:r>
          </a:p>
          <a:p>
            <a:pPr algn="l"/>
            <a:r>
              <a:rPr lang="en-US" sz="1200" b="0" i="0" u="none" strike="noStrike" baseline="0" dirty="0">
                <a:latin typeface="TimesNewRomanPSMT"/>
              </a:rPr>
              <a:t>what level of attestation has historically been present where such data is available. Attestation under the</a:t>
            </a:r>
          </a:p>
          <a:p>
            <a:pPr algn="l"/>
            <a:r>
              <a:rPr lang="en-US" sz="1200" b="0" i="0" u="none" strike="noStrike" baseline="0" dirty="0">
                <a:latin typeface="TimesNewRomanPSMT"/>
              </a:rPr>
              <a:t>SHAKEN framework can take three basic forms. “A” attestation requires that the signing voice service</a:t>
            </a:r>
          </a:p>
          <a:p>
            <a:pPr algn="l"/>
            <a:r>
              <a:rPr lang="en-US" sz="1200" b="0" i="0" u="none" strike="noStrike" baseline="0" dirty="0">
                <a:latin typeface="TimesNewRomanPSMT"/>
              </a:rPr>
              <a:t>provider: 1) is responsible for the origination of the call onto the network; 2) “[h]as a direct authenticated</a:t>
            </a:r>
          </a:p>
          <a:p>
            <a:pPr algn="l"/>
            <a:r>
              <a:rPr lang="en-US" sz="1200" b="0" i="0" u="none" strike="noStrike" baseline="0" dirty="0">
                <a:latin typeface="TimesNewRomanPSMT"/>
              </a:rPr>
              <a:t>relationship with the customer and can identify the customer”; and 3) “[h]as established a verified</a:t>
            </a:r>
          </a:p>
          <a:p>
            <a:pPr algn="l"/>
            <a:r>
              <a:rPr lang="en-US" sz="1200" b="0" i="0" u="none" strike="noStrike" baseline="0" dirty="0">
                <a:latin typeface="TimesNewRomanPSMT"/>
              </a:rPr>
              <a:t>association with the telephone number used for the call.” By contrast, “B” attestation only requires that</a:t>
            </a:r>
          </a:p>
          <a:p>
            <a:pPr algn="l"/>
            <a:r>
              <a:rPr lang="en-US" sz="1200" b="0" i="0" u="none" strike="noStrike" baseline="0" dirty="0">
                <a:latin typeface="TimesNewRomanPSMT"/>
              </a:rPr>
              <a:t>the first two requirements be met. Finally, “C” attestation is the most limited form of attestation,</a:t>
            </a:r>
          </a:p>
          <a:p>
            <a:pPr algn="l"/>
            <a:r>
              <a:rPr lang="en-US" sz="1200" b="0" i="0" u="none" strike="noStrike" baseline="0" dirty="0">
                <a:latin typeface="TimesNewRomanPSMT"/>
              </a:rPr>
              <a:t>requiring only that the signing voice service provider both be “the entry point of the call into its VoIP</a:t>
            </a:r>
          </a:p>
          <a:p>
            <a:pPr algn="l"/>
            <a:r>
              <a:rPr lang="en-US" sz="1200" b="0" i="0" u="none" strike="noStrike" baseline="0" dirty="0">
                <a:latin typeface="TimesNewRomanPSMT"/>
              </a:rPr>
              <a:t>network” and have “no relationship with the initiator of the call (e.g., international gateways).”78</a:t>
            </a:r>
            <a:endParaRPr lang="en-US" sz="1050" dirty="0"/>
          </a:p>
        </p:txBody>
      </p:sp>
    </p:spTree>
    <p:extLst>
      <p:ext uri="{BB962C8B-B14F-4D97-AF65-F5344CB8AC3E}">
        <p14:creationId xmlns:p14="http://schemas.microsoft.com/office/powerpoint/2010/main" val="368968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EDE1"/>
        </a:solidFill>
        <a:effectLst/>
      </p:bgPr>
    </p:bg>
    <p:spTree>
      <p:nvGrpSpPr>
        <p:cNvPr id="1" name=""/>
        <p:cNvGrpSpPr/>
        <p:nvPr/>
      </p:nvGrpSpPr>
      <p:grpSpPr>
        <a:xfrm>
          <a:off x="0" y="0"/>
          <a:ext cx="0" cy="0"/>
          <a:chOff x="0" y="0"/>
          <a:chExt cx="0" cy="0"/>
        </a:xfrm>
      </p:grpSpPr>
      <p:sp>
        <p:nvSpPr>
          <p:cNvPr id="35" name="Text Placeholder 34">
            <a:extLst>
              <a:ext uri="{FF2B5EF4-FFF2-40B4-BE49-F238E27FC236}">
                <a16:creationId xmlns:a16="http://schemas.microsoft.com/office/drawing/2014/main" id="{7D0F4065-32D9-0247-97A5-5F1525B7EFF6}"/>
              </a:ext>
            </a:extLst>
          </p:cNvPr>
          <p:cNvSpPr>
            <a:spLocks noGrp="1"/>
          </p:cNvSpPr>
          <p:nvPr>
            <p:ph type="body" sz="quarter" idx="23"/>
          </p:nvPr>
        </p:nvSpPr>
        <p:spPr>
          <a:xfrm>
            <a:off x="815338" y="3149092"/>
            <a:ext cx="5235797" cy="3389067"/>
          </a:xfrm>
        </p:spPr>
        <p:txBody>
          <a:bodyPr/>
          <a:lstStyle/>
          <a:p>
            <a:r>
              <a:rPr lang="en-US" b="1">
                <a:latin typeface="Red Hat Text" panose="02010503040201060303" pitchFamily="2" charset="77"/>
              </a:rPr>
              <a:t>Prerequisites: </a:t>
            </a:r>
            <a:r>
              <a:rPr lang="en-US">
                <a:latin typeface="Red Hat Text" panose="02010503040201060303" pitchFamily="2" charset="77"/>
              </a:rPr>
              <a:t>Originating Service Provider requirements</a:t>
            </a:r>
          </a:p>
          <a:p>
            <a:pPr lvl="1"/>
            <a:r>
              <a:rPr lang="en-US" sz="1400">
                <a:latin typeface="Red Hat Text" panose="02010503040201060303" pitchFamily="2" charset="77"/>
              </a:rPr>
              <a:t>Have a 499 Filer ID</a:t>
            </a:r>
          </a:p>
          <a:p>
            <a:pPr lvl="1"/>
            <a:r>
              <a:rPr lang="en-US" sz="1400">
                <a:latin typeface="Red Hat Text" panose="02010503040201060303" pitchFamily="2" charset="77"/>
              </a:rPr>
              <a:t>Have an Operating Company Number (OCN)</a:t>
            </a:r>
          </a:p>
          <a:p>
            <a:pPr lvl="1"/>
            <a:r>
              <a:rPr lang="en-US" sz="1400">
                <a:latin typeface="Red Hat Text" panose="02010503040201060303" pitchFamily="2" charset="77"/>
              </a:rPr>
              <a:t>Have filed with the FCC Robocall Mitigation Database (RMD)</a:t>
            </a:r>
          </a:p>
          <a:p>
            <a:r>
              <a:rPr lang="en-US" b="1">
                <a:latin typeface="Red Hat Text" panose="02010503040201060303" pitchFamily="2" charset="77"/>
              </a:rPr>
              <a:t>Token Obtainment: </a:t>
            </a:r>
            <a:r>
              <a:rPr lang="en-US">
                <a:latin typeface="Red Hat Text" panose="02010503040201060303" pitchFamily="2" charset="77"/>
              </a:rPr>
              <a:t>Originating Service Provider obtains a token from the Policy Administrator (PA), </a:t>
            </a:r>
            <a:r>
              <a:rPr lang="en-US" err="1">
                <a:latin typeface="Red Hat Text" panose="02010503040201060303" pitchFamily="2" charset="77"/>
              </a:rPr>
              <a:t>iconectiv</a:t>
            </a:r>
            <a:endParaRPr lang="en-US">
              <a:latin typeface="Red Hat Text" panose="02010503040201060303" pitchFamily="2" charset="77"/>
            </a:endParaRPr>
          </a:p>
          <a:p>
            <a:r>
              <a:rPr lang="en-US" b="1">
                <a:latin typeface="Red Hat Text" panose="02010503040201060303" pitchFamily="2" charset="77"/>
              </a:rPr>
              <a:t>Certificate Enablement: </a:t>
            </a:r>
            <a:r>
              <a:rPr lang="en-US">
                <a:latin typeface="Red Hat Text" panose="02010503040201060303" pitchFamily="2" charset="77"/>
              </a:rPr>
              <a:t>Originating Service Provider provides token to Certificate Authority (CA), Neustar for </a:t>
            </a:r>
            <a:br>
              <a:rPr lang="en-US">
                <a:latin typeface="Red Hat Text" panose="02010503040201060303" pitchFamily="2" charset="77"/>
              </a:rPr>
            </a:br>
            <a:r>
              <a:rPr lang="en-US">
                <a:latin typeface="Red Hat Text" panose="02010503040201060303" pitchFamily="2" charset="77"/>
              </a:rPr>
              <a:t>Inteliquent Hosted Service Customers, and obtains a certificate and key pair from CA.</a:t>
            </a:r>
          </a:p>
          <a:p>
            <a:r>
              <a:rPr lang="en-US" b="1">
                <a:latin typeface="Red Hat Text" panose="02010503040201060303" pitchFamily="2" charset="77"/>
              </a:rPr>
              <a:t>Hosted Authentication: </a:t>
            </a:r>
            <a:r>
              <a:rPr lang="en-US">
                <a:latin typeface="Red Hat Text" panose="02010503040201060303" pitchFamily="2" charset="77"/>
              </a:rPr>
              <a:t>Service Provider Inteliquent Hosted Authentication Service to authenticate sign calls</a:t>
            </a:r>
          </a:p>
        </p:txBody>
      </p:sp>
      <p:sp>
        <p:nvSpPr>
          <p:cNvPr id="2" name="Title 1">
            <a:extLst>
              <a:ext uri="{FF2B5EF4-FFF2-40B4-BE49-F238E27FC236}">
                <a16:creationId xmlns:a16="http://schemas.microsoft.com/office/drawing/2014/main" id="{1CF42F1A-9CCC-4313-A09F-33D6D7284836}"/>
              </a:ext>
            </a:extLst>
          </p:cNvPr>
          <p:cNvSpPr>
            <a:spLocks noGrp="1"/>
          </p:cNvSpPr>
          <p:nvPr>
            <p:ph type="title"/>
          </p:nvPr>
        </p:nvSpPr>
        <p:spPr/>
        <p:txBody>
          <a:bodyPr/>
          <a:lstStyle/>
          <a:p>
            <a:r>
              <a:rPr lang="en-US"/>
              <a:t>Service </a:t>
            </a:r>
            <a:br>
              <a:rPr lang="en-US"/>
            </a:br>
            <a:r>
              <a:rPr lang="en-US"/>
              <a:t>Provider Setup</a:t>
            </a:r>
          </a:p>
        </p:txBody>
      </p:sp>
      <p:sp>
        <p:nvSpPr>
          <p:cNvPr id="61" name="Terminator 60">
            <a:extLst>
              <a:ext uri="{FF2B5EF4-FFF2-40B4-BE49-F238E27FC236}">
                <a16:creationId xmlns:a16="http://schemas.microsoft.com/office/drawing/2014/main" id="{DFCC4F6E-8BBF-624A-9A98-1C9686EB6413}"/>
              </a:ext>
            </a:extLst>
          </p:cNvPr>
          <p:cNvSpPr/>
          <p:nvPr/>
        </p:nvSpPr>
        <p:spPr>
          <a:xfrm>
            <a:off x="9391193" y="2683542"/>
            <a:ext cx="1785044" cy="931100"/>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1200">
                <a:latin typeface="Red Hat Text" panose="02010503040201060303" pitchFamily="2" charset="77"/>
              </a:rPr>
              <a:t>Inteliquent will continue to sign calls using the Inteliquent certificate</a:t>
            </a:r>
          </a:p>
        </p:txBody>
      </p:sp>
      <p:sp>
        <p:nvSpPr>
          <p:cNvPr id="62" name="Terminator 61">
            <a:extLst>
              <a:ext uri="{FF2B5EF4-FFF2-40B4-BE49-F238E27FC236}">
                <a16:creationId xmlns:a16="http://schemas.microsoft.com/office/drawing/2014/main" id="{EF35ABBE-0056-294E-B1D6-C99A41F9FBA3}"/>
              </a:ext>
            </a:extLst>
          </p:cNvPr>
          <p:cNvSpPr/>
          <p:nvPr/>
        </p:nvSpPr>
        <p:spPr>
          <a:xfrm>
            <a:off x="7132171" y="5275450"/>
            <a:ext cx="1785045" cy="931100"/>
          </a:xfrm>
          <a:prstGeom prst="flowChartTermina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1200">
                <a:latin typeface="Red Hat Text" panose="02010503040201060303" pitchFamily="2" charset="77"/>
              </a:rPr>
              <a:t>Inteliquent will sign calls using Service Provider’s certificate</a:t>
            </a:r>
          </a:p>
        </p:txBody>
      </p:sp>
      <p:sp>
        <p:nvSpPr>
          <p:cNvPr id="64" name="Diamond 63">
            <a:extLst>
              <a:ext uri="{FF2B5EF4-FFF2-40B4-BE49-F238E27FC236}">
                <a16:creationId xmlns:a16="http://schemas.microsoft.com/office/drawing/2014/main" id="{9E75BE67-1046-5A43-9C26-F0BEA43F89A5}"/>
              </a:ext>
            </a:extLst>
          </p:cNvPr>
          <p:cNvSpPr/>
          <p:nvPr/>
        </p:nvSpPr>
        <p:spPr>
          <a:xfrm>
            <a:off x="6943666" y="2690271"/>
            <a:ext cx="2162057" cy="931101"/>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90000"/>
              </a:lnSpc>
              <a:spcAft>
                <a:spcPts val="600"/>
              </a:spcAft>
            </a:pPr>
            <a:r>
              <a:rPr lang="en-US" sz="1050">
                <a:latin typeface="Red Hat Text"/>
              </a:rPr>
              <a:t>Do you provide voice or fax services to other entities</a:t>
            </a:r>
          </a:p>
        </p:txBody>
      </p:sp>
      <p:sp>
        <p:nvSpPr>
          <p:cNvPr id="65" name="Process 64">
            <a:extLst>
              <a:ext uri="{FF2B5EF4-FFF2-40B4-BE49-F238E27FC236}">
                <a16:creationId xmlns:a16="http://schemas.microsoft.com/office/drawing/2014/main" id="{0359CE44-93B7-AC46-94AA-05143E6219C5}"/>
              </a:ext>
            </a:extLst>
          </p:cNvPr>
          <p:cNvSpPr/>
          <p:nvPr/>
        </p:nvSpPr>
        <p:spPr>
          <a:xfrm>
            <a:off x="7132171" y="3975638"/>
            <a:ext cx="1785045" cy="93110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1100">
                <a:latin typeface="Red Hat Text" panose="02010503040201060303" pitchFamily="2" charset="77"/>
              </a:rPr>
              <a:t>1</a:t>
            </a:r>
            <a:br>
              <a:rPr lang="en-US" sz="1100">
                <a:latin typeface="Red Hat Text" panose="02010503040201060303" pitchFamily="2" charset="77"/>
              </a:rPr>
            </a:br>
            <a:r>
              <a:rPr lang="en-US" sz="1100">
                <a:latin typeface="Red Hat Text" panose="02010503040201060303" pitchFamily="2" charset="77"/>
              </a:rPr>
              <a:t>Service Provider </a:t>
            </a:r>
            <a:br>
              <a:rPr lang="en-US" sz="1100">
                <a:latin typeface="Red Hat Text" panose="02010503040201060303" pitchFamily="2" charset="77"/>
              </a:rPr>
            </a:br>
            <a:r>
              <a:rPr lang="en-US" sz="1100">
                <a:latin typeface="Red Hat Text" panose="02010503040201060303" pitchFamily="2" charset="77"/>
              </a:rPr>
              <a:t>Prerequisites</a:t>
            </a:r>
          </a:p>
        </p:txBody>
      </p:sp>
      <p:sp>
        <p:nvSpPr>
          <p:cNvPr id="66" name="Process 65">
            <a:extLst>
              <a:ext uri="{FF2B5EF4-FFF2-40B4-BE49-F238E27FC236}">
                <a16:creationId xmlns:a16="http://schemas.microsoft.com/office/drawing/2014/main" id="{7C486142-5B21-6641-B672-9722C9DE2E6E}"/>
              </a:ext>
            </a:extLst>
          </p:cNvPr>
          <p:cNvSpPr/>
          <p:nvPr/>
        </p:nvSpPr>
        <p:spPr>
          <a:xfrm>
            <a:off x="9391193" y="3975638"/>
            <a:ext cx="1785044" cy="93110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1100">
                <a:latin typeface="Red Hat Text" panose="02010503040201060303" pitchFamily="2" charset="77"/>
              </a:rPr>
              <a:t>2</a:t>
            </a:r>
            <a:br>
              <a:rPr lang="en-US" sz="1100">
                <a:latin typeface="Red Hat Text" panose="02010503040201060303" pitchFamily="2" charset="77"/>
              </a:rPr>
            </a:br>
            <a:r>
              <a:rPr lang="en-US" sz="1100">
                <a:latin typeface="Red Hat Text" panose="02010503040201060303" pitchFamily="2" charset="77"/>
              </a:rPr>
              <a:t>Register &amp; Onboard with </a:t>
            </a:r>
            <a:r>
              <a:rPr lang="en-US" sz="1100" err="1">
                <a:latin typeface="Red Hat Text" panose="02010503040201060303" pitchFamily="2" charset="77"/>
              </a:rPr>
              <a:t>iconectiv</a:t>
            </a:r>
            <a:endParaRPr lang="en-US" sz="1100">
              <a:latin typeface="Red Hat Text" panose="02010503040201060303" pitchFamily="2" charset="77"/>
            </a:endParaRPr>
          </a:p>
        </p:txBody>
      </p:sp>
      <p:sp>
        <p:nvSpPr>
          <p:cNvPr id="67" name="Process 66">
            <a:extLst>
              <a:ext uri="{FF2B5EF4-FFF2-40B4-BE49-F238E27FC236}">
                <a16:creationId xmlns:a16="http://schemas.microsoft.com/office/drawing/2014/main" id="{80ED161F-FCFB-2A46-B2DF-2766D84CBDC2}"/>
              </a:ext>
            </a:extLst>
          </p:cNvPr>
          <p:cNvSpPr/>
          <p:nvPr/>
        </p:nvSpPr>
        <p:spPr>
          <a:xfrm>
            <a:off x="9391193" y="5267734"/>
            <a:ext cx="1785045" cy="93110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1100">
                <a:latin typeface="Red Hat Text" panose="02010503040201060303" pitchFamily="2" charset="77"/>
              </a:rPr>
              <a:t>3</a:t>
            </a:r>
            <a:br>
              <a:rPr lang="en-US" sz="1100">
                <a:latin typeface="Red Hat Text" panose="02010503040201060303" pitchFamily="2" charset="77"/>
              </a:rPr>
            </a:br>
            <a:r>
              <a:rPr lang="en-US" sz="1100">
                <a:latin typeface="Red Hat Text" panose="02010503040201060303" pitchFamily="2" charset="77"/>
              </a:rPr>
              <a:t>Contract and Provision with Neustar</a:t>
            </a:r>
          </a:p>
        </p:txBody>
      </p:sp>
      <p:sp>
        <p:nvSpPr>
          <p:cNvPr id="68" name="Rounded Rectangle 67">
            <a:extLst>
              <a:ext uri="{FF2B5EF4-FFF2-40B4-BE49-F238E27FC236}">
                <a16:creationId xmlns:a16="http://schemas.microsoft.com/office/drawing/2014/main" id="{A2DBEFB1-37BD-4C41-A52B-805CDA21FE9F}"/>
              </a:ext>
            </a:extLst>
          </p:cNvPr>
          <p:cNvSpPr/>
          <p:nvPr/>
        </p:nvSpPr>
        <p:spPr>
          <a:xfrm>
            <a:off x="6800929" y="1908462"/>
            <a:ext cx="2447528" cy="5127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r>
              <a:rPr lang="en-US" sz="1100">
                <a:solidFill>
                  <a:schemeClr val="accent2"/>
                </a:solidFill>
                <a:latin typeface="Red Hat Text" panose="02010503040201060303" pitchFamily="2" charset="77"/>
              </a:rPr>
              <a:t>Customers who currently use </a:t>
            </a:r>
            <a:br>
              <a:rPr lang="en-US" sz="1100">
                <a:solidFill>
                  <a:schemeClr val="accent2"/>
                </a:solidFill>
                <a:latin typeface="Red Hat Text" panose="02010503040201060303" pitchFamily="2" charset="77"/>
              </a:rPr>
            </a:br>
            <a:r>
              <a:rPr lang="en-US" sz="1100">
                <a:solidFill>
                  <a:schemeClr val="accent2"/>
                </a:solidFill>
                <a:latin typeface="Red Hat Text" panose="02010503040201060303" pitchFamily="2" charset="77"/>
              </a:rPr>
              <a:t>Inteliquent Signed </a:t>
            </a:r>
            <a:br>
              <a:rPr lang="en-US" sz="1100">
                <a:solidFill>
                  <a:schemeClr val="accent2"/>
                </a:solidFill>
                <a:latin typeface="Red Hat Text" panose="02010503040201060303" pitchFamily="2" charset="77"/>
              </a:rPr>
            </a:br>
            <a:r>
              <a:rPr lang="en-US" sz="1100">
                <a:solidFill>
                  <a:schemeClr val="accent2"/>
                </a:solidFill>
                <a:latin typeface="Red Hat Text" panose="02010503040201060303" pitchFamily="2" charset="77"/>
              </a:rPr>
              <a:t>Authentication Service</a:t>
            </a:r>
          </a:p>
        </p:txBody>
      </p:sp>
      <p:cxnSp>
        <p:nvCxnSpPr>
          <p:cNvPr id="69" name="Straight Arrow Connector 68">
            <a:extLst>
              <a:ext uri="{FF2B5EF4-FFF2-40B4-BE49-F238E27FC236}">
                <a16:creationId xmlns:a16="http://schemas.microsoft.com/office/drawing/2014/main" id="{9B7AA2D4-06A5-1048-A09B-21381112F10F}"/>
              </a:ext>
            </a:extLst>
          </p:cNvPr>
          <p:cNvCxnSpPr>
            <a:stCxn id="68" idx="2"/>
            <a:endCxn id="64" idx="0"/>
          </p:cNvCxnSpPr>
          <p:nvPr/>
        </p:nvCxnSpPr>
        <p:spPr>
          <a:xfrm>
            <a:off x="8024693" y="2421224"/>
            <a:ext cx="2" cy="26904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9B41AAA-5484-3247-A792-286D24DED464}"/>
              </a:ext>
            </a:extLst>
          </p:cNvPr>
          <p:cNvCxnSpPr>
            <a:endCxn id="61" idx="1"/>
          </p:cNvCxnSpPr>
          <p:nvPr/>
        </p:nvCxnSpPr>
        <p:spPr>
          <a:xfrm>
            <a:off x="9105723" y="3149092"/>
            <a:ext cx="285470"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50BCF50-4395-4642-9310-035537104B9D}"/>
              </a:ext>
            </a:extLst>
          </p:cNvPr>
          <p:cNvCxnSpPr>
            <a:stCxn id="64" idx="2"/>
            <a:endCxn id="65" idx="0"/>
          </p:cNvCxnSpPr>
          <p:nvPr/>
        </p:nvCxnSpPr>
        <p:spPr>
          <a:xfrm flipH="1">
            <a:off x="8024694" y="3621372"/>
            <a:ext cx="1" cy="3542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7B234D34-CAB0-7347-A16C-9DA68B99A3EB}"/>
              </a:ext>
            </a:extLst>
          </p:cNvPr>
          <p:cNvCxnSpPr>
            <a:stCxn id="65" idx="3"/>
            <a:endCxn id="66" idx="1"/>
          </p:cNvCxnSpPr>
          <p:nvPr/>
        </p:nvCxnSpPr>
        <p:spPr>
          <a:xfrm>
            <a:off x="8917216" y="4441188"/>
            <a:ext cx="47397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0C31393-2C0D-7944-9162-C68DD95D940B}"/>
              </a:ext>
            </a:extLst>
          </p:cNvPr>
          <p:cNvCxnSpPr>
            <a:stCxn id="66" idx="2"/>
            <a:endCxn id="67" idx="0"/>
          </p:cNvCxnSpPr>
          <p:nvPr/>
        </p:nvCxnSpPr>
        <p:spPr>
          <a:xfrm>
            <a:off x="10283715" y="4906738"/>
            <a:ext cx="1" cy="36099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BEB50613-A907-A54B-BF4F-A14D2C04C666}"/>
              </a:ext>
            </a:extLst>
          </p:cNvPr>
          <p:cNvCxnSpPr>
            <a:cxnSpLocks/>
            <a:endCxn id="62" idx="3"/>
          </p:cNvCxnSpPr>
          <p:nvPr/>
        </p:nvCxnSpPr>
        <p:spPr>
          <a:xfrm flipH="1">
            <a:off x="8917216" y="5733284"/>
            <a:ext cx="473977" cy="77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4692226-AA81-A34B-8F8F-96543649E74F}"/>
              </a:ext>
            </a:extLst>
          </p:cNvPr>
          <p:cNvSpPr txBox="1"/>
          <p:nvPr/>
        </p:nvSpPr>
        <p:spPr>
          <a:xfrm>
            <a:off x="9134158" y="2933286"/>
            <a:ext cx="228600" cy="267971"/>
          </a:xfrm>
          <a:prstGeom prst="rect">
            <a:avLst/>
          </a:prstGeom>
          <a:noFill/>
        </p:spPr>
        <p:txBody>
          <a:bodyPr wrap="none" lIns="0" rtlCol="0">
            <a:noAutofit/>
          </a:bodyPr>
          <a:lstStyle/>
          <a:p>
            <a:pPr algn="l">
              <a:lnSpc>
                <a:spcPct val="90000"/>
              </a:lnSpc>
              <a:spcAft>
                <a:spcPts val="600"/>
              </a:spcAft>
            </a:pPr>
            <a:r>
              <a:rPr lang="en-US" sz="1100" b="1">
                <a:solidFill>
                  <a:schemeClr val="tx2"/>
                </a:solidFill>
                <a:latin typeface="Red Hat Text" panose="02010503040201060303" pitchFamily="2" charset="77"/>
              </a:rPr>
              <a:t>NO</a:t>
            </a:r>
          </a:p>
        </p:txBody>
      </p:sp>
      <p:sp>
        <p:nvSpPr>
          <p:cNvPr id="76" name="TextBox 75">
            <a:extLst>
              <a:ext uri="{FF2B5EF4-FFF2-40B4-BE49-F238E27FC236}">
                <a16:creationId xmlns:a16="http://schemas.microsoft.com/office/drawing/2014/main" id="{8FDE8A04-98B7-3048-9BBC-59D03B748CEC}"/>
              </a:ext>
            </a:extLst>
          </p:cNvPr>
          <p:cNvSpPr txBox="1"/>
          <p:nvPr/>
        </p:nvSpPr>
        <p:spPr>
          <a:xfrm>
            <a:off x="7717883" y="3672283"/>
            <a:ext cx="228600" cy="267971"/>
          </a:xfrm>
          <a:prstGeom prst="rect">
            <a:avLst/>
          </a:prstGeom>
          <a:noFill/>
        </p:spPr>
        <p:txBody>
          <a:bodyPr wrap="none" lIns="0" rtlCol="0">
            <a:noAutofit/>
          </a:bodyPr>
          <a:lstStyle/>
          <a:p>
            <a:pPr algn="l">
              <a:lnSpc>
                <a:spcPct val="90000"/>
              </a:lnSpc>
              <a:spcAft>
                <a:spcPts val="600"/>
              </a:spcAft>
            </a:pPr>
            <a:r>
              <a:rPr lang="en-US" sz="1100" b="1">
                <a:solidFill>
                  <a:schemeClr val="tx2"/>
                </a:solidFill>
                <a:latin typeface="Red Hat Text" panose="02010503040201060303" pitchFamily="2" charset="77"/>
              </a:rPr>
              <a:t>YES</a:t>
            </a:r>
          </a:p>
        </p:txBody>
      </p:sp>
    </p:spTree>
    <p:extLst>
      <p:ext uri="{BB962C8B-B14F-4D97-AF65-F5344CB8AC3E}">
        <p14:creationId xmlns:p14="http://schemas.microsoft.com/office/powerpoint/2010/main" val="199454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AB63-EC3F-2044-B397-52571AB5E127}"/>
              </a:ext>
            </a:extLst>
          </p:cNvPr>
          <p:cNvSpPr>
            <a:spLocks noGrp="1"/>
          </p:cNvSpPr>
          <p:nvPr>
            <p:ph type="title"/>
          </p:nvPr>
        </p:nvSpPr>
        <p:spPr>
          <a:xfrm>
            <a:off x="693899" y="1376090"/>
            <a:ext cx="7992901" cy="3581398"/>
          </a:xfrm>
        </p:spPr>
        <p:txBody>
          <a:bodyPr/>
          <a:lstStyle/>
          <a:p>
            <a:r>
              <a:rPr lang="en-US">
                <a:latin typeface="Red Hat Text" panose="02010503040201060303" pitchFamily="2" charset="77"/>
              </a:rPr>
              <a:t>What are the </a:t>
            </a:r>
            <a:br>
              <a:rPr lang="en-US">
                <a:latin typeface="Red Hat Text" panose="02010503040201060303" pitchFamily="2" charset="77"/>
              </a:rPr>
            </a:br>
            <a:r>
              <a:rPr lang="en-US">
                <a:latin typeface="Red Hat Text" panose="02010503040201060303" pitchFamily="2" charset="77"/>
              </a:rPr>
              <a:t>prerequisites </a:t>
            </a:r>
            <a:br>
              <a:rPr lang="en-US">
                <a:latin typeface="Red Hat Text" panose="02010503040201060303" pitchFamily="2" charset="77"/>
              </a:rPr>
            </a:br>
            <a:r>
              <a:rPr lang="en-US">
                <a:latin typeface="Red Hat Text" panose="02010503040201060303" pitchFamily="2" charset="77"/>
              </a:rPr>
              <a:t>for certification?</a:t>
            </a:r>
          </a:p>
        </p:txBody>
      </p:sp>
      <p:pic>
        <p:nvPicPr>
          <p:cNvPr id="4" name="Picture 3" descr="Icon&#10;&#10;Description automatically generated">
            <a:extLst>
              <a:ext uri="{FF2B5EF4-FFF2-40B4-BE49-F238E27FC236}">
                <a16:creationId xmlns:a16="http://schemas.microsoft.com/office/drawing/2014/main" id="{76878305-CAF1-4C41-8D52-317ADBA15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573" y="2788170"/>
            <a:ext cx="5347310" cy="3413918"/>
          </a:xfrm>
          <a:prstGeom prst="rect">
            <a:avLst/>
          </a:prstGeom>
        </p:spPr>
      </p:pic>
    </p:spTree>
    <p:extLst>
      <p:ext uri="{BB962C8B-B14F-4D97-AF65-F5344CB8AC3E}">
        <p14:creationId xmlns:p14="http://schemas.microsoft.com/office/powerpoint/2010/main" val="327991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540FBA7-D9C3-0442-A3AE-99A5236A55FE}"/>
              </a:ext>
            </a:extLst>
          </p:cNvPr>
          <p:cNvSpPr>
            <a:spLocks noGrp="1"/>
          </p:cNvSpPr>
          <p:nvPr>
            <p:ph type="body" sz="quarter" idx="10"/>
          </p:nvPr>
        </p:nvSpPr>
        <p:spPr>
          <a:xfrm>
            <a:off x="747604" y="3419477"/>
            <a:ext cx="2611706" cy="368301"/>
          </a:xfrm>
        </p:spPr>
        <p:txBody>
          <a:bodyPr/>
          <a:lstStyle/>
          <a:p>
            <a:r>
              <a:rPr lang="en-US"/>
              <a:t>Register for 499A ID</a:t>
            </a:r>
          </a:p>
        </p:txBody>
      </p:sp>
      <p:sp>
        <p:nvSpPr>
          <p:cNvPr id="10" name="Text Placeholder 9">
            <a:extLst>
              <a:ext uri="{FF2B5EF4-FFF2-40B4-BE49-F238E27FC236}">
                <a16:creationId xmlns:a16="http://schemas.microsoft.com/office/drawing/2014/main" id="{AAF2AF57-4297-7144-B2E6-CABFE024F7A3}"/>
              </a:ext>
            </a:extLst>
          </p:cNvPr>
          <p:cNvSpPr>
            <a:spLocks noGrp="1"/>
          </p:cNvSpPr>
          <p:nvPr>
            <p:ph type="body" sz="quarter" idx="11"/>
          </p:nvPr>
        </p:nvSpPr>
        <p:spPr/>
        <p:txBody>
          <a:bodyPr/>
          <a:lstStyle/>
          <a:p>
            <a:r>
              <a:rPr lang="en-US"/>
              <a:t>Visit the FCC Form 499 Filer Database </a:t>
            </a:r>
            <a:br>
              <a:rPr lang="en-US"/>
            </a:br>
            <a:r>
              <a:rPr lang="en-US">
                <a:solidFill>
                  <a:schemeClr val="accent3"/>
                </a:solidFill>
                <a:hlinkClick r:id="rId3">
                  <a:extLst>
                    <a:ext uri="{A12FA001-AC4F-418D-AE19-62706E023703}">
                      <ahyp:hlinkClr xmlns:ahyp="http://schemas.microsoft.com/office/drawing/2018/hyperlinkcolor" val="tx"/>
                    </a:ext>
                  </a:extLst>
                </a:hlinkClick>
              </a:rPr>
              <a:t>apps.fcc.gov/cgb/form499/499a.cfm</a:t>
            </a:r>
            <a:endParaRPr lang="en-US">
              <a:solidFill>
                <a:schemeClr val="accent3"/>
              </a:solidFill>
            </a:endParaRPr>
          </a:p>
          <a:p>
            <a:endParaRPr lang="en-US"/>
          </a:p>
          <a:p>
            <a:r>
              <a:rPr lang="en-US"/>
              <a:t>Register for a 499A Provider ID</a:t>
            </a:r>
            <a:br>
              <a:rPr lang="en-US"/>
            </a:br>
            <a:r>
              <a:rPr lang="en-US">
                <a:solidFill>
                  <a:schemeClr val="accent3"/>
                </a:solidFill>
                <a:hlinkClick r:id="rId4">
                  <a:extLst>
                    <a:ext uri="{A12FA001-AC4F-418D-AE19-62706E023703}">
                      <ahyp:hlinkClr xmlns:ahyp="http://schemas.microsoft.com/office/drawing/2018/hyperlinkcolor" val="tx"/>
                    </a:ext>
                  </a:extLst>
                </a:hlinkClick>
              </a:rPr>
              <a:t>usac.org/service-providers/contributing-to-the-usf/register-for-a-499-id</a:t>
            </a:r>
            <a:endParaRPr lang="en-US"/>
          </a:p>
        </p:txBody>
      </p:sp>
      <p:sp>
        <p:nvSpPr>
          <p:cNvPr id="12" name="Text Placeholder 11">
            <a:extLst>
              <a:ext uri="{FF2B5EF4-FFF2-40B4-BE49-F238E27FC236}">
                <a16:creationId xmlns:a16="http://schemas.microsoft.com/office/drawing/2014/main" id="{D88A0183-9C17-C34E-996E-EA93914206A8}"/>
              </a:ext>
            </a:extLst>
          </p:cNvPr>
          <p:cNvSpPr>
            <a:spLocks noGrp="1"/>
          </p:cNvSpPr>
          <p:nvPr>
            <p:ph type="body" sz="quarter" idx="12"/>
          </p:nvPr>
        </p:nvSpPr>
        <p:spPr/>
        <p:txBody>
          <a:bodyPr/>
          <a:lstStyle/>
          <a:p>
            <a:r>
              <a:rPr lang="en-US" dirty="0"/>
              <a:t>Obtain OCN</a:t>
            </a:r>
          </a:p>
        </p:txBody>
      </p:sp>
      <p:sp>
        <p:nvSpPr>
          <p:cNvPr id="14" name="Text Placeholder 13">
            <a:extLst>
              <a:ext uri="{FF2B5EF4-FFF2-40B4-BE49-F238E27FC236}">
                <a16:creationId xmlns:a16="http://schemas.microsoft.com/office/drawing/2014/main" id="{4FD78FDA-CE1E-4546-AB1D-62171F070376}"/>
              </a:ext>
            </a:extLst>
          </p:cNvPr>
          <p:cNvSpPr>
            <a:spLocks noGrp="1"/>
          </p:cNvSpPr>
          <p:nvPr>
            <p:ph type="body" sz="quarter" idx="13"/>
          </p:nvPr>
        </p:nvSpPr>
        <p:spPr/>
        <p:txBody>
          <a:bodyPr/>
          <a:lstStyle/>
          <a:p>
            <a:r>
              <a:rPr lang="en-US" dirty="0"/>
              <a:t>To obtain an Operating Company Number (OCN) via the assistance of a consultant, please contact: </a:t>
            </a:r>
            <a:br>
              <a:rPr lang="en-US" dirty="0"/>
            </a:br>
            <a:endParaRPr lang="en-US" dirty="0"/>
          </a:p>
          <a:p>
            <a:r>
              <a:rPr lang="en-US" dirty="0"/>
              <a:t>Carey Roesel </a:t>
            </a:r>
            <a:br>
              <a:rPr lang="en-US" dirty="0"/>
            </a:br>
            <a:r>
              <a:rPr lang="en-US" dirty="0"/>
              <a:t>Inteserra</a:t>
            </a:r>
            <a:br>
              <a:rPr lang="en-US" dirty="0"/>
            </a:br>
            <a:r>
              <a:rPr lang="en-US" dirty="0"/>
              <a:t>407-740-3006</a:t>
            </a:r>
            <a:br>
              <a:rPr lang="en-US" dirty="0"/>
            </a:br>
            <a:r>
              <a:rPr lang="en-US" dirty="0">
                <a:hlinkClick r:id="rId5"/>
              </a:rPr>
              <a:t>croesel@inteserra.com</a:t>
            </a:r>
            <a:r>
              <a:rPr lang="en-US" dirty="0"/>
              <a:t> </a:t>
            </a:r>
            <a:br>
              <a:rPr lang="en-US" dirty="0"/>
            </a:br>
            <a:r>
              <a:rPr lang="en-US" dirty="0">
                <a:hlinkClick r:id="rId6"/>
              </a:rPr>
              <a:t>inteserra.com</a:t>
            </a:r>
            <a:endParaRPr lang="en-US" dirty="0"/>
          </a:p>
        </p:txBody>
      </p:sp>
      <p:sp>
        <p:nvSpPr>
          <p:cNvPr id="15" name="Text Placeholder 14">
            <a:extLst>
              <a:ext uri="{FF2B5EF4-FFF2-40B4-BE49-F238E27FC236}">
                <a16:creationId xmlns:a16="http://schemas.microsoft.com/office/drawing/2014/main" id="{2EDC6B04-2834-4A4A-AF9F-436C67E2E75C}"/>
              </a:ext>
            </a:extLst>
          </p:cNvPr>
          <p:cNvSpPr>
            <a:spLocks noGrp="1"/>
          </p:cNvSpPr>
          <p:nvPr>
            <p:ph type="body" sz="quarter" idx="14"/>
          </p:nvPr>
        </p:nvSpPr>
        <p:spPr/>
        <p:txBody>
          <a:bodyPr/>
          <a:lstStyle/>
          <a:p>
            <a:r>
              <a:rPr lang="en-US" dirty="0"/>
              <a:t>Enter Database</a:t>
            </a:r>
          </a:p>
        </p:txBody>
      </p:sp>
      <p:sp>
        <p:nvSpPr>
          <p:cNvPr id="16" name="Text Placeholder 15">
            <a:extLst>
              <a:ext uri="{FF2B5EF4-FFF2-40B4-BE49-F238E27FC236}">
                <a16:creationId xmlns:a16="http://schemas.microsoft.com/office/drawing/2014/main" id="{7EDC6AF4-19BA-2C4E-A536-220AC9BD44D4}"/>
              </a:ext>
            </a:extLst>
          </p:cNvPr>
          <p:cNvSpPr>
            <a:spLocks noGrp="1"/>
          </p:cNvSpPr>
          <p:nvPr>
            <p:ph type="body" sz="quarter" idx="15"/>
          </p:nvPr>
        </p:nvSpPr>
        <p:spPr/>
        <p:txBody>
          <a:bodyPr/>
          <a:lstStyle/>
          <a:p>
            <a:r>
              <a:rPr lang="en-US"/>
              <a:t>Complete your entry in the Robocall Mitigation Database (RMD)</a:t>
            </a:r>
          </a:p>
          <a:p>
            <a:r>
              <a:rPr lang="en-US"/>
              <a:t>Direct numbering is no longer required as of </a:t>
            </a:r>
            <a:br>
              <a:rPr lang="en-US"/>
            </a:br>
            <a:r>
              <a:rPr lang="en-US"/>
              <a:t>May 10, 2021</a:t>
            </a:r>
          </a:p>
          <a:p>
            <a:r>
              <a:rPr lang="en-US">
                <a:solidFill>
                  <a:schemeClr val="accent3"/>
                </a:solidFill>
                <a:ea typeface="+mn-lt"/>
                <a:cs typeface="+mn-lt"/>
                <a:hlinkClick r:id="rId7">
                  <a:extLst>
                    <a:ext uri="{A12FA001-AC4F-418D-AE19-62706E023703}">
                      <ahyp:hlinkClr xmlns:ahyp="http://schemas.microsoft.com/office/drawing/2018/hyperlinkcolor" val="tx"/>
                    </a:ext>
                  </a:extLst>
                </a:hlinkClick>
              </a:rPr>
              <a:t>fccprod.servicenowservices.com/rmd?id=rmd_welcome</a:t>
            </a:r>
            <a:endParaRPr lang="en-US"/>
          </a:p>
          <a:p>
            <a:endParaRPr lang="en-US"/>
          </a:p>
        </p:txBody>
      </p:sp>
      <p:sp>
        <p:nvSpPr>
          <p:cNvPr id="19" name="Text Placeholder 18">
            <a:extLst>
              <a:ext uri="{FF2B5EF4-FFF2-40B4-BE49-F238E27FC236}">
                <a16:creationId xmlns:a16="http://schemas.microsoft.com/office/drawing/2014/main" id="{659BBA5F-3D21-EB44-BF35-B61C9989450F}"/>
              </a:ext>
            </a:extLst>
          </p:cNvPr>
          <p:cNvSpPr>
            <a:spLocks noGrp="1"/>
          </p:cNvSpPr>
          <p:nvPr>
            <p:ph type="body" sz="quarter" idx="18"/>
          </p:nvPr>
        </p:nvSpPr>
        <p:spPr/>
        <p:txBody>
          <a:bodyPr/>
          <a:lstStyle/>
          <a:p>
            <a:endParaRPr lang="en-US"/>
          </a:p>
        </p:txBody>
      </p:sp>
      <p:sp>
        <p:nvSpPr>
          <p:cNvPr id="20" name="Text Placeholder 19">
            <a:extLst>
              <a:ext uri="{FF2B5EF4-FFF2-40B4-BE49-F238E27FC236}">
                <a16:creationId xmlns:a16="http://schemas.microsoft.com/office/drawing/2014/main" id="{BF7BE5A6-59C7-444F-89B2-676A0F86CA6C}"/>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3D23831A-DAE9-1E49-8F2D-BE4E882FE2F2}"/>
              </a:ext>
            </a:extLst>
          </p:cNvPr>
          <p:cNvSpPr>
            <a:spLocks noGrp="1"/>
          </p:cNvSpPr>
          <p:nvPr>
            <p:ph type="title"/>
          </p:nvPr>
        </p:nvSpPr>
        <p:spPr/>
        <p:txBody>
          <a:bodyPr/>
          <a:lstStyle/>
          <a:p>
            <a:r>
              <a:rPr lang="en-US"/>
              <a:t>Step 1</a:t>
            </a:r>
          </a:p>
        </p:txBody>
      </p:sp>
      <p:pic>
        <p:nvPicPr>
          <p:cNvPr id="1026" name="Picture 2" descr="emo person">
            <a:extLst>
              <a:ext uri="{FF2B5EF4-FFF2-40B4-BE49-F238E27FC236}">
                <a16:creationId xmlns:a16="http://schemas.microsoft.com/office/drawing/2014/main" id="{DE57A879-972B-9748-A5D3-366686974B3C}"/>
              </a:ext>
            </a:extLst>
          </p:cNvPr>
          <p:cNvPicPr>
            <a:picLocks noGrp="1" noChangeAspect="1" noChangeArrowheads="1"/>
          </p:cNvPicPr>
          <p:nvPr>
            <p:ph type="pic" sz="quarter" idx="21"/>
          </p:nvPr>
        </p:nvPicPr>
        <p:blipFill rotWithShape="1">
          <a:blip r:embed="rId8">
            <a:extLst>
              <a:ext uri="{28A0092B-C50C-407E-A947-70E740481C1C}">
                <a14:useLocalDpi xmlns:a14="http://schemas.microsoft.com/office/drawing/2010/main" val="0"/>
              </a:ext>
            </a:extLst>
          </a:blip>
          <a:srcRect l="-81870" r="-8187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48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540FBA7-D9C3-0442-A3AE-99A5236A55FE}"/>
              </a:ext>
            </a:extLst>
          </p:cNvPr>
          <p:cNvSpPr>
            <a:spLocks noGrp="1"/>
          </p:cNvSpPr>
          <p:nvPr>
            <p:ph type="body" sz="quarter" idx="10"/>
          </p:nvPr>
        </p:nvSpPr>
        <p:spPr/>
        <p:txBody>
          <a:bodyPr/>
          <a:lstStyle/>
          <a:p>
            <a:r>
              <a:rPr lang="en-US"/>
              <a:t>Who is Inteserra?</a:t>
            </a:r>
          </a:p>
        </p:txBody>
      </p:sp>
      <p:sp>
        <p:nvSpPr>
          <p:cNvPr id="10" name="Text Placeholder 9">
            <a:extLst>
              <a:ext uri="{FF2B5EF4-FFF2-40B4-BE49-F238E27FC236}">
                <a16:creationId xmlns:a16="http://schemas.microsoft.com/office/drawing/2014/main" id="{AAF2AF57-4297-7144-B2E6-CABFE024F7A3}"/>
              </a:ext>
            </a:extLst>
          </p:cNvPr>
          <p:cNvSpPr>
            <a:spLocks noGrp="1"/>
          </p:cNvSpPr>
          <p:nvPr>
            <p:ph type="body" sz="quarter" idx="11"/>
          </p:nvPr>
        </p:nvSpPr>
        <p:spPr/>
        <p:txBody>
          <a:bodyPr/>
          <a:lstStyle/>
          <a:p>
            <a:r>
              <a:rPr lang="en-US"/>
              <a:t>Inteserra provides support throughout the certification process.</a:t>
            </a:r>
          </a:p>
        </p:txBody>
      </p:sp>
      <p:sp>
        <p:nvSpPr>
          <p:cNvPr id="12" name="Text Placeholder 11">
            <a:extLst>
              <a:ext uri="{FF2B5EF4-FFF2-40B4-BE49-F238E27FC236}">
                <a16:creationId xmlns:a16="http://schemas.microsoft.com/office/drawing/2014/main" id="{D88A0183-9C17-C34E-996E-EA93914206A8}"/>
              </a:ext>
            </a:extLst>
          </p:cNvPr>
          <p:cNvSpPr>
            <a:spLocks noGrp="1"/>
          </p:cNvSpPr>
          <p:nvPr>
            <p:ph type="body" sz="quarter" idx="12"/>
          </p:nvPr>
        </p:nvSpPr>
        <p:spPr/>
        <p:txBody>
          <a:bodyPr/>
          <a:lstStyle/>
          <a:p>
            <a:r>
              <a:rPr lang="en-US"/>
              <a:t>Pricing</a:t>
            </a:r>
          </a:p>
        </p:txBody>
      </p:sp>
      <p:sp>
        <p:nvSpPr>
          <p:cNvPr id="14" name="Text Placeholder 13">
            <a:extLst>
              <a:ext uri="{FF2B5EF4-FFF2-40B4-BE49-F238E27FC236}">
                <a16:creationId xmlns:a16="http://schemas.microsoft.com/office/drawing/2014/main" id="{4FD78FDA-CE1E-4546-AB1D-62171F070376}"/>
              </a:ext>
            </a:extLst>
          </p:cNvPr>
          <p:cNvSpPr>
            <a:spLocks noGrp="1"/>
          </p:cNvSpPr>
          <p:nvPr>
            <p:ph type="body" sz="quarter" idx="13"/>
          </p:nvPr>
        </p:nvSpPr>
        <p:spPr>
          <a:xfrm>
            <a:off x="3571212" y="3771900"/>
            <a:ext cx="2401014" cy="2324100"/>
          </a:xfrm>
        </p:spPr>
        <p:txBody>
          <a:bodyPr/>
          <a:lstStyle/>
          <a:p>
            <a:r>
              <a:rPr lang="en-US" b="1"/>
              <a:t>$1,200 </a:t>
            </a:r>
            <a:br>
              <a:rPr lang="en-US"/>
            </a:br>
            <a:r>
              <a:rPr lang="en-US"/>
              <a:t>Obtain OCN from NECA </a:t>
            </a:r>
            <a:br>
              <a:rPr lang="en-US"/>
            </a:br>
            <a:r>
              <a:rPr lang="en-US"/>
              <a:t>on an expedited basis </a:t>
            </a:r>
            <a:br>
              <a:rPr lang="en-US"/>
            </a:br>
            <a:r>
              <a:rPr lang="en-US"/>
              <a:t>(1-2 weeks)</a:t>
            </a:r>
          </a:p>
          <a:p>
            <a:endParaRPr lang="en-US"/>
          </a:p>
          <a:p>
            <a:r>
              <a:rPr lang="en-US" b="1"/>
              <a:t>$5,000 </a:t>
            </a:r>
            <a:br>
              <a:rPr lang="en-US"/>
            </a:br>
            <a:r>
              <a:rPr lang="en-US"/>
              <a:t>STIR/SHAKEN implementation</a:t>
            </a:r>
          </a:p>
        </p:txBody>
      </p:sp>
      <p:sp>
        <p:nvSpPr>
          <p:cNvPr id="15" name="Text Placeholder 14">
            <a:extLst>
              <a:ext uri="{FF2B5EF4-FFF2-40B4-BE49-F238E27FC236}">
                <a16:creationId xmlns:a16="http://schemas.microsoft.com/office/drawing/2014/main" id="{2EDC6B04-2834-4A4A-AF9F-436C67E2E75C}"/>
              </a:ext>
            </a:extLst>
          </p:cNvPr>
          <p:cNvSpPr>
            <a:spLocks noGrp="1"/>
          </p:cNvSpPr>
          <p:nvPr>
            <p:ph type="body" sz="quarter" idx="14"/>
          </p:nvPr>
        </p:nvSpPr>
        <p:spPr>
          <a:xfrm>
            <a:off x="6401463" y="3419477"/>
            <a:ext cx="5180936" cy="368301"/>
          </a:xfrm>
        </p:spPr>
        <p:txBody>
          <a:bodyPr/>
          <a:lstStyle/>
          <a:p>
            <a:r>
              <a:rPr lang="en-US" dirty="0"/>
              <a:t>STIR/SHAKEN Implementation</a:t>
            </a:r>
          </a:p>
        </p:txBody>
      </p:sp>
      <p:sp>
        <p:nvSpPr>
          <p:cNvPr id="16" name="Text Placeholder 15">
            <a:extLst>
              <a:ext uri="{FF2B5EF4-FFF2-40B4-BE49-F238E27FC236}">
                <a16:creationId xmlns:a16="http://schemas.microsoft.com/office/drawing/2014/main" id="{7EDC6AF4-19BA-2C4E-A536-220AC9BD44D4}"/>
              </a:ext>
            </a:extLst>
          </p:cNvPr>
          <p:cNvSpPr>
            <a:spLocks noGrp="1"/>
          </p:cNvSpPr>
          <p:nvPr>
            <p:ph type="body" sz="quarter" idx="15"/>
          </p:nvPr>
        </p:nvSpPr>
        <p:spPr>
          <a:xfrm>
            <a:off x="6401463" y="3771900"/>
            <a:ext cx="5180936" cy="2324100"/>
          </a:xfrm>
        </p:spPr>
        <p:txBody>
          <a:bodyPr/>
          <a:lstStyle/>
          <a:p>
            <a:r>
              <a:rPr lang="en-US" dirty="0"/>
              <a:t>Complete initial registration as an Authorized Service Provider with STI-PA (2-4 weeks): </a:t>
            </a:r>
          </a:p>
          <a:p>
            <a:pPr marL="285750" indent="-285750">
              <a:buFont typeface="Arial" panose="020B0604020202020204" pitchFamily="34" charset="0"/>
              <a:buChar char="•"/>
            </a:pPr>
            <a:r>
              <a:rPr lang="en-US" sz="1100" dirty="0"/>
              <a:t>Enrollment and creation of initial account with STI-PA</a:t>
            </a:r>
          </a:p>
          <a:p>
            <a:pPr marL="285750" indent="-285750">
              <a:buFont typeface="Arial" panose="020B0604020202020204" pitchFamily="34" charset="0"/>
              <a:buChar char="•"/>
            </a:pPr>
            <a:r>
              <a:rPr lang="en-US" sz="1100" dirty="0"/>
              <a:t>Establish the credentials to interface to the STI-PA to obtain a SP-Token and link to the certificate revocation list</a:t>
            </a:r>
          </a:p>
          <a:p>
            <a:pPr marL="285750" indent="-285750">
              <a:buFont typeface="Arial" panose="020B0604020202020204" pitchFamily="34" charset="0"/>
              <a:buChar char="•"/>
            </a:pPr>
            <a:r>
              <a:rPr lang="en-US" sz="1100" dirty="0"/>
              <a:t>Assist SP with completion of readiness evaluation test plan</a:t>
            </a:r>
          </a:p>
          <a:p>
            <a:endParaRPr lang="en-US" dirty="0"/>
          </a:p>
          <a:p>
            <a:r>
              <a:rPr lang="en-US" dirty="0"/>
              <a:t>Facilitate account setup with certification authority (Neustar) (1-4 weeks) </a:t>
            </a:r>
          </a:p>
          <a:p>
            <a:endParaRPr lang="en-US" sz="1100" dirty="0"/>
          </a:p>
          <a:p>
            <a:r>
              <a:rPr lang="en-US" dirty="0"/>
              <a:t>Update Robocall Mitigation Database as required (1-3 days)</a:t>
            </a:r>
          </a:p>
          <a:p>
            <a:endParaRPr lang="en-US" dirty="0"/>
          </a:p>
        </p:txBody>
      </p:sp>
      <p:sp>
        <p:nvSpPr>
          <p:cNvPr id="27" name="Text Placeholder 26">
            <a:extLst>
              <a:ext uri="{FF2B5EF4-FFF2-40B4-BE49-F238E27FC236}">
                <a16:creationId xmlns:a16="http://schemas.microsoft.com/office/drawing/2014/main" id="{CC16B3AB-C24D-F448-9E98-9DC6D1A85C0B}"/>
              </a:ext>
            </a:extLst>
          </p:cNvPr>
          <p:cNvSpPr>
            <a:spLocks noGrp="1"/>
          </p:cNvSpPr>
          <p:nvPr>
            <p:ph type="body" sz="quarter" idx="18"/>
          </p:nvPr>
        </p:nvSpPr>
        <p:spPr/>
        <p:txBody>
          <a:bodyPr/>
          <a:lstStyle/>
          <a:p>
            <a:endParaRPr lang="en-US"/>
          </a:p>
        </p:txBody>
      </p:sp>
      <p:sp>
        <p:nvSpPr>
          <p:cNvPr id="28" name="Text Placeholder 27">
            <a:extLst>
              <a:ext uri="{FF2B5EF4-FFF2-40B4-BE49-F238E27FC236}">
                <a16:creationId xmlns:a16="http://schemas.microsoft.com/office/drawing/2014/main" id="{7C2F832C-52BF-AD46-B95A-B8D8DFEEC01A}"/>
              </a:ext>
            </a:extLst>
          </p:cNvPr>
          <p:cNvSpPr>
            <a:spLocks noGrp="1"/>
          </p:cNvSpPr>
          <p:nvPr>
            <p:ph type="body" sz="quarter" idx="19"/>
          </p:nvPr>
        </p:nvSpPr>
        <p:spPr/>
        <p:txBody>
          <a:bodyPr/>
          <a:lstStyle/>
          <a:p>
            <a:endParaRPr lang="en-US"/>
          </a:p>
        </p:txBody>
      </p:sp>
      <p:pic>
        <p:nvPicPr>
          <p:cNvPr id="17" name="Picture 2" descr="Inteserra, A FAStek Company - Home | Facebook">
            <a:extLst>
              <a:ext uri="{FF2B5EF4-FFF2-40B4-BE49-F238E27FC236}">
                <a16:creationId xmlns:a16="http://schemas.microsoft.com/office/drawing/2014/main" id="{B839FD71-4628-F748-99B5-376FFA632F35}"/>
              </a:ext>
            </a:extLst>
          </p:cNvPr>
          <p:cNvPicPr>
            <a:picLocks noGrp="1" noChangeAspect="1" noChangeArrowheads="1"/>
          </p:cNvPicPr>
          <p:nvPr>
            <p:ph type="pic" sz="quarter" idx="21"/>
          </p:nvPr>
        </p:nvPicPr>
        <p:blipFill>
          <a:blip r:embed="rId3">
            <a:extLst>
              <a:ext uri="{28A0092B-C50C-407E-A947-70E740481C1C}">
                <a14:useLocalDpi xmlns:a14="http://schemas.microsoft.com/office/drawing/2010/main" val="0"/>
              </a:ext>
            </a:extLst>
          </a:blip>
          <a:srcRect t="5357" b="535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777E72B1-354A-5D95-CE70-98D8924F687A}"/>
              </a:ext>
            </a:extLst>
          </p:cNvPr>
          <p:cNvSpPr>
            <a:spLocks noGrp="1"/>
          </p:cNvSpPr>
          <p:nvPr>
            <p:ph type="title"/>
          </p:nvPr>
        </p:nvSpPr>
        <p:spPr/>
        <p:txBody>
          <a:bodyPr/>
          <a:lstStyle/>
          <a:p>
            <a:r>
              <a:rPr lang="en-US" sz="4400" dirty="0"/>
              <a:t>For help with prerequisites</a:t>
            </a:r>
            <a:br>
              <a:rPr lang="en-US" sz="4400" dirty="0"/>
            </a:br>
            <a:r>
              <a:rPr lang="en-US" sz="4400" dirty="0"/>
              <a:t>(not required)</a:t>
            </a:r>
          </a:p>
        </p:txBody>
      </p:sp>
    </p:spTree>
    <p:extLst>
      <p:ext uri="{BB962C8B-B14F-4D97-AF65-F5344CB8AC3E}">
        <p14:creationId xmlns:p14="http://schemas.microsoft.com/office/powerpoint/2010/main" val="361624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AB63-EC3F-2044-B397-52571AB5E127}"/>
              </a:ext>
            </a:extLst>
          </p:cNvPr>
          <p:cNvSpPr>
            <a:spLocks noGrp="1"/>
          </p:cNvSpPr>
          <p:nvPr>
            <p:ph type="title"/>
          </p:nvPr>
        </p:nvSpPr>
        <p:spPr/>
        <p:txBody>
          <a:bodyPr/>
          <a:lstStyle/>
          <a:p>
            <a:r>
              <a:rPr lang="en-US">
                <a:latin typeface="Red Hat Text" panose="02010503040201060303" pitchFamily="2" charset="77"/>
              </a:rPr>
              <a:t>What do you need to obtain certification?</a:t>
            </a:r>
          </a:p>
        </p:txBody>
      </p:sp>
      <p:pic>
        <p:nvPicPr>
          <p:cNvPr id="4" name="Picture 3" descr="Icon&#10;&#10;Description automatically generated">
            <a:extLst>
              <a:ext uri="{FF2B5EF4-FFF2-40B4-BE49-F238E27FC236}">
                <a16:creationId xmlns:a16="http://schemas.microsoft.com/office/drawing/2014/main" id="{BD05B316-B817-B54D-9991-92743D290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631" y="1481021"/>
            <a:ext cx="4809056" cy="5091020"/>
          </a:xfrm>
          <a:prstGeom prst="rect">
            <a:avLst/>
          </a:prstGeom>
        </p:spPr>
      </p:pic>
    </p:spTree>
    <p:extLst>
      <p:ext uri="{BB962C8B-B14F-4D97-AF65-F5344CB8AC3E}">
        <p14:creationId xmlns:p14="http://schemas.microsoft.com/office/powerpoint/2010/main" val="123775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7f00e704-95b2-4cbb-8540-f6d675c5d955"/>
</p:tagLst>
</file>

<file path=ppt/theme/theme1.xml><?xml version="1.0" encoding="utf-8"?>
<a:theme xmlns:a="http://schemas.openxmlformats.org/drawingml/2006/main" name="Sinch Template">
  <a:themeElements>
    <a:clrScheme name="Custom 1">
      <a:dk1>
        <a:srgbClr val="000000"/>
      </a:dk1>
      <a:lt1>
        <a:srgbClr val="FFFFFF"/>
      </a:lt1>
      <a:dk2>
        <a:srgbClr val="0A273D"/>
      </a:dk2>
      <a:lt2>
        <a:srgbClr val="FFFFFF"/>
      </a:lt2>
      <a:accent1>
        <a:srgbClr val="FFBE3C"/>
      </a:accent1>
      <a:accent2>
        <a:srgbClr val="0A273D"/>
      </a:accent2>
      <a:accent3>
        <a:srgbClr val="007171"/>
      </a:accent3>
      <a:accent4>
        <a:srgbClr val="A6D5C1"/>
      </a:accent4>
      <a:accent5>
        <a:srgbClr val="CBCCCB"/>
      </a:accent5>
      <a:accent6>
        <a:srgbClr val="A8D7E2"/>
      </a:accent6>
      <a:hlink>
        <a:srgbClr val="FFBE3C"/>
      </a:hlink>
      <a:folHlink>
        <a:srgbClr val="007171"/>
      </a:folHlink>
    </a:clrScheme>
    <a:fontScheme name="Sin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lnSpc>
            <a:spcPct val="90000"/>
          </a:lnSpc>
          <a:spcAft>
            <a:spcPts val="600"/>
          </a:spcAft>
          <a:defRPr sz="14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tlCol="0">
        <a:noAutofit/>
      </a:bodyPr>
      <a:lstStyle>
        <a:defPPr algn="l">
          <a:lnSpc>
            <a:spcPct val="90000"/>
          </a:lnSpc>
          <a:spcAft>
            <a:spcPts val="600"/>
          </a:spcAft>
          <a:defRPr sz="1400" dirty="0" err="1" smtClean="0">
            <a:solidFill>
              <a:schemeClr val="tx2"/>
            </a:solidFill>
          </a:defRPr>
        </a:defPPr>
      </a:lstStyle>
    </a:txDef>
  </a:objectDefaults>
  <a:extraClrSchemeLst/>
  <a:custClrLst>
    <a:custClr name="Sinch Yellow">
      <a:srgbClr val="FFBE3C"/>
    </a:custClr>
    <a:custClr name="Sinch Green">
      <a:srgbClr val="007171"/>
    </a:custClr>
    <a:custClr name="Sinch Blue">
      <a:srgbClr val="0A273D"/>
    </a:custClr>
    <a:custClr name="Secondary Yellow One">
      <a:srgbClr val="FFD03C"/>
    </a:custClr>
    <a:custClr name="Secondary Green One">
      <a:srgbClr val="059688"/>
    </a:custClr>
    <a:custClr name="Secondary Blue One">
      <a:srgbClr val="12364C"/>
    </a:custClr>
    <a:custClr name="Secondary Yellow Two">
      <a:srgbClr val="FCECCB"/>
    </a:custClr>
    <a:custClr name="Secondary Green Two">
      <a:srgbClr val="A7D5C2"/>
    </a:custClr>
    <a:custClr name="Secondary Blue Two">
      <a:srgbClr val="A8D7E2"/>
    </a:custClr>
    <a:custClr name="Secondary Red">
      <a:srgbClr val="E83452"/>
    </a:custClr>
    <a:custClr name="Secondary Green Three">
      <a:srgbClr val="DCEDE1"/>
    </a:custClr>
    <a:custClr name="Secondary Blue Three">
      <a:srgbClr val="CDE9FB"/>
    </a:custClr>
    <a:custClr name="Black">
      <a:srgbClr val="272727"/>
    </a:custClr>
    <a:custClr name="Dark Grey">
      <a:srgbClr val="666666"/>
    </a:custClr>
    <a:custClr name="Mid Grey">
      <a:srgbClr val="CCCCCC"/>
    </a:custClr>
    <a:custClr name="Light Grey">
      <a:srgbClr val="F2F2F2"/>
    </a:custClr>
    <a:custClr name="White">
      <a:srgbClr val="FFFFFF"/>
    </a:custClr>
  </a:custClrLst>
  <a:extLst>
    <a:ext uri="{05A4C25C-085E-4340-85A3-A5531E510DB2}">
      <thm15:themeFamily xmlns:thm15="http://schemas.microsoft.com/office/thememl/2012/main" name="Presentation8" id="{4B7A3C18-B389-F54E-A246-7748528F004B}" vid="{6CAB47EA-0215-7B44-ABF6-3B538DA83E4E}"/>
    </a:ext>
  </a:extLst>
</a:theme>
</file>

<file path=ppt/theme/theme2.xml><?xml version="1.0" encoding="utf-8"?>
<a:theme xmlns:a="http://schemas.openxmlformats.org/drawingml/2006/main" name="1_Sinch Template">
  <a:themeElements>
    <a:clrScheme name="Custom 1">
      <a:dk1>
        <a:srgbClr val="000000"/>
      </a:dk1>
      <a:lt1>
        <a:srgbClr val="FFFFFF"/>
      </a:lt1>
      <a:dk2>
        <a:srgbClr val="0A273D"/>
      </a:dk2>
      <a:lt2>
        <a:srgbClr val="FFFFFF"/>
      </a:lt2>
      <a:accent1>
        <a:srgbClr val="FFBE3C"/>
      </a:accent1>
      <a:accent2>
        <a:srgbClr val="0A273D"/>
      </a:accent2>
      <a:accent3>
        <a:srgbClr val="007171"/>
      </a:accent3>
      <a:accent4>
        <a:srgbClr val="A6D5C1"/>
      </a:accent4>
      <a:accent5>
        <a:srgbClr val="CBCCCB"/>
      </a:accent5>
      <a:accent6>
        <a:srgbClr val="A8D7E2"/>
      </a:accent6>
      <a:hlink>
        <a:srgbClr val="FFBE3C"/>
      </a:hlink>
      <a:folHlink>
        <a:srgbClr val="007171"/>
      </a:folHlink>
    </a:clrScheme>
    <a:fontScheme name="Sin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lnSpc>
            <a:spcPct val="90000"/>
          </a:lnSpc>
          <a:spcAft>
            <a:spcPts val="600"/>
          </a:spcAft>
          <a:defRPr sz="14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tlCol="0">
        <a:noAutofit/>
      </a:bodyPr>
      <a:lstStyle>
        <a:defPPr algn="l">
          <a:lnSpc>
            <a:spcPct val="90000"/>
          </a:lnSpc>
          <a:spcAft>
            <a:spcPts val="600"/>
          </a:spcAft>
          <a:defRPr sz="1400" dirty="0" err="1" smtClean="0">
            <a:solidFill>
              <a:schemeClr val="tx2"/>
            </a:solidFill>
          </a:defRPr>
        </a:defPPr>
      </a:lstStyle>
    </a:txDef>
  </a:objectDefaults>
  <a:extraClrSchemeLst/>
  <a:custClrLst>
    <a:custClr name="Sinch Yellow">
      <a:srgbClr val="FFBE3C"/>
    </a:custClr>
    <a:custClr name="Sinch Green">
      <a:srgbClr val="007171"/>
    </a:custClr>
    <a:custClr name="Sinch Blue">
      <a:srgbClr val="0A273D"/>
    </a:custClr>
    <a:custClr name="Secondary Yellow One">
      <a:srgbClr val="FFD03C"/>
    </a:custClr>
    <a:custClr name="Secondary Green One">
      <a:srgbClr val="059688"/>
    </a:custClr>
    <a:custClr name="Secondary Blue One">
      <a:srgbClr val="12364C"/>
    </a:custClr>
    <a:custClr name="Secondary Yellow Two">
      <a:srgbClr val="FCECCB"/>
    </a:custClr>
    <a:custClr name="Secondary Green Two">
      <a:srgbClr val="A7D5C2"/>
    </a:custClr>
    <a:custClr name="Secondary Blue Two">
      <a:srgbClr val="A8D7E2"/>
    </a:custClr>
    <a:custClr name="Secondary Red">
      <a:srgbClr val="E83452"/>
    </a:custClr>
    <a:custClr name="Secondary Green Three">
      <a:srgbClr val="DCEDE1"/>
    </a:custClr>
    <a:custClr name="Secondary Blue Three">
      <a:srgbClr val="CDE9FB"/>
    </a:custClr>
    <a:custClr name="Black">
      <a:srgbClr val="272727"/>
    </a:custClr>
    <a:custClr name="Dark Grey">
      <a:srgbClr val="666666"/>
    </a:custClr>
    <a:custClr name="Mid Grey">
      <a:srgbClr val="CCCCCC"/>
    </a:custClr>
    <a:custClr name="Light Grey">
      <a:srgbClr val="F2F2F2"/>
    </a:custClr>
    <a:custClr name="White">
      <a:srgbClr val="FFFFFF"/>
    </a:custClr>
  </a:custClrLst>
  <a:extLst>
    <a:ext uri="{05A4C25C-085E-4340-85A3-A5531E510DB2}">
      <thm15:themeFamily xmlns:thm15="http://schemas.microsoft.com/office/thememl/2012/main" name="Presentation8" id="{4B7A3C18-B389-F54E-A246-7748528F004B}" vid="{6CAB47EA-0215-7B44-ABF6-3B538DA83E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Sinch Template</Template>
  <TotalTime>0</TotalTime>
  <Words>2200</Words>
  <Application>Microsoft Office PowerPoint</Application>
  <PresentationFormat>Widescreen</PresentationFormat>
  <Paragraphs>220</Paragraphs>
  <Slides>19</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Red Hat Display</vt:lpstr>
      <vt:lpstr>Red Hat Text</vt:lpstr>
      <vt:lpstr>Segoe UI</vt:lpstr>
      <vt:lpstr>TimesNewRomanPSMT</vt:lpstr>
      <vt:lpstr>Sinch Template</vt:lpstr>
      <vt:lpstr>1_Sinch Template</vt:lpstr>
      <vt:lpstr>A Guide to STIR/SHAKEN Certification</vt:lpstr>
      <vt:lpstr>Who needs to  obtain certification?</vt:lpstr>
      <vt:lpstr>Who needs to deploy STIR/SHAKEN?</vt:lpstr>
      <vt:lpstr>Attestation requirements</vt:lpstr>
      <vt:lpstr>Service  Provider Setup</vt:lpstr>
      <vt:lpstr>What are the  prerequisites  for certification?</vt:lpstr>
      <vt:lpstr>Step 1</vt:lpstr>
      <vt:lpstr>For help with prerequisites (not required)</vt:lpstr>
      <vt:lpstr>What do you need to obtain certification?</vt:lpstr>
      <vt:lpstr>Step 2</vt:lpstr>
      <vt:lpstr>Step 2, cont.</vt:lpstr>
      <vt:lpstr>Step 3</vt:lpstr>
      <vt:lpstr>Step 4</vt:lpstr>
      <vt:lpstr>How can you  implement a  hosted solution?</vt:lpstr>
      <vt:lpstr>PowerPoint Presentation</vt:lpstr>
      <vt:lpstr>Appendix</vt:lpstr>
      <vt:lpstr>Suggestions for completing  iconectiv questionnaire</vt:lpstr>
      <vt:lpstr>Suggestions for completing  iconectiv questionnaire, continued</vt:lpstr>
      <vt:lpstr>Suggestions for completing  iconectiv questionnaire,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2023-02-08T15:55:46Z</dcterms:created>
  <dcterms:modified xsi:type="dcterms:W3CDTF">2023-04-03T21:15:17Z</dcterms:modified>
</cp:coreProperties>
</file>